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42.xml" ContentType="application/vnd.openxmlformats-officedocument.presentationml.slideLayout+xml"/>
  <Override PartName="/ppt/slides/slide21.xml" ContentType="application/vnd.openxmlformats-officedocument.presentationml.slide+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theme/theme6.xml" ContentType="application/vnd.openxmlformats-officedocument.them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24.xml" ContentType="application/vnd.openxmlformats-officedocument.presentationml.slideLayout+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slideLayouts/slideLayout38.xml" ContentType="application/vnd.openxmlformats-officedocument.presentationml.slideLayout+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40.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Layouts/slideLayout37.xml" ContentType="application/vnd.openxmlformats-officedocument.presentationml.slideLayout+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Default Extension="wmf" ContentType="image/x-wmf"/>
  <Override PartName="/ppt/slideLayouts/slideLayout36.xml" ContentType="application/vnd.openxmlformats-officedocument.presentationml.slideLayout+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slideMasters/slideMaster4.xml" ContentType="application/vnd.openxmlformats-officedocument.presentationml.slideMaster+xml"/>
  <Default Extension="jpeg" ContentType="image/jpeg"/>
  <Override PartName="/ppt/viewProps.xml" ContentType="application/vnd.openxmlformats-officedocument.presentationml.viewProps+xml"/>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Default Extension="tiff" ContentType="image/tiff"/>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43.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822" r:id="rId2"/>
    <p:sldMasterId id="2147483835" r:id="rId3"/>
    <p:sldMasterId id="2147483847" r:id="rId4"/>
  </p:sldMasterIdLst>
  <p:notesMasterIdLst>
    <p:notesMasterId r:id="rId27"/>
  </p:notesMasterIdLst>
  <p:handoutMasterIdLst>
    <p:handoutMasterId r:id="rId28"/>
  </p:handoutMasterIdLst>
  <p:sldIdLst>
    <p:sldId id="467" r:id="rId5"/>
    <p:sldId id="741" r:id="rId6"/>
    <p:sldId id="754" r:id="rId7"/>
    <p:sldId id="753" r:id="rId8"/>
    <p:sldId id="745" r:id="rId9"/>
    <p:sldId id="742" r:id="rId10"/>
    <p:sldId id="743" r:id="rId11"/>
    <p:sldId id="744" r:id="rId12"/>
    <p:sldId id="755" r:id="rId13"/>
    <p:sldId id="746" r:id="rId14"/>
    <p:sldId id="747" r:id="rId15"/>
    <p:sldId id="748" r:id="rId16"/>
    <p:sldId id="749" r:id="rId17"/>
    <p:sldId id="750" r:id="rId18"/>
    <p:sldId id="751" r:id="rId19"/>
    <p:sldId id="752" r:id="rId20"/>
    <p:sldId id="595" r:id="rId21"/>
    <p:sldId id="667" r:id="rId22"/>
    <p:sldId id="668" r:id="rId23"/>
    <p:sldId id="666" r:id="rId24"/>
    <p:sldId id="540" r:id="rId25"/>
    <p:sldId id="615" r:id="rId26"/>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Arial" charset="0"/>
        <a:ea typeface="+mn-ea"/>
        <a:cs typeface="+mn-cs"/>
      </a:defRPr>
    </a:lvl1pPr>
    <a:lvl2pPr marL="457200" algn="l" rtl="0" fontAlgn="base">
      <a:spcBef>
        <a:spcPct val="0"/>
      </a:spcBef>
      <a:spcAft>
        <a:spcPct val="0"/>
      </a:spcAft>
      <a:defRPr sz="4000" kern="1200">
        <a:solidFill>
          <a:schemeClr val="tx1"/>
        </a:solidFill>
        <a:latin typeface="Arial" charset="0"/>
        <a:ea typeface="+mn-ea"/>
        <a:cs typeface="+mn-cs"/>
      </a:defRPr>
    </a:lvl2pPr>
    <a:lvl3pPr marL="914400" algn="l" rtl="0" fontAlgn="base">
      <a:spcBef>
        <a:spcPct val="0"/>
      </a:spcBef>
      <a:spcAft>
        <a:spcPct val="0"/>
      </a:spcAft>
      <a:defRPr sz="4000" kern="1200">
        <a:solidFill>
          <a:schemeClr val="tx1"/>
        </a:solidFill>
        <a:latin typeface="Arial" charset="0"/>
        <a:ea typeface="+mn-ea"/>
        <a:cs typeface="+mn-cs"/>
      </a:defRPr>
    </a:lvl3pPr>
    <a:lvl4pPr marL="1371600" algn="l" rtl="0" fontAlgn="base">
      <a:spcBef>
        <a:spcPct val="0"/>
      </a:spcBef>
      <a:spcAft>
        <a:spcPct val="0"/>
      </a:spcAft>
      <a:defRPr sz="4000" kern="1200">
        <a:solidFill>
          <a:schemeClr val="tx1"/>
        </a:solidFill>
        <a:latin typeface="Arial" charset="0"/>
        <a:ea typeface="+mn-ea"/>
        <a:cs typeface="+mn-cs"/>
      </a:defRPr>
    </a:lvl4pPr>
    <a:lvl5pPr marL="1828800" algn="l" rtl="0" fontAlgn="base">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FF0000"/>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33CC"/>
    <a:srgbClr val="66CCFF"/>
    <a:srgbClr val="00FFFF"/>
    <a:srgbClr val="FF0000"/>
    <a:srgbClr val="0076BE"/>
    <a:srgbClr val="9999FF"/>
    <a:srgbClr val="6699FF"/>
    <a:srgbClr val="99CC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427" autoAdjust="0"/>
    <p:restoredTop sz="90062" autoAdjust="0"/>
  </p:normalViewPr>
  <p:slideViewPr>
    <p:cSldViewPr>
      <p:cViewPr varScale="1">
        <p:scale>
          <a:sx n="115" d="100"/>
          <a:sy n="115" d="100"/>
        </p:scale>
        <p:origin x="-240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39" d="100"/>
          <a:sy n="39" d="100"/>
        </p:scale>
        <p:origin x="-1536" y="-72"/>
      </p:cViewPr>
      <p:guideLst>
        <p:guide orient="horz" pos="2880"/>
        <p:guide pos="2160"/>
      </p:guideLst>
    </p:cSldViewPr>
  </p:notesViewPr>
  <p:gridSpacing cx="39327138" cy="3932713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97C6EE-1861-4061-8612-7B1477AC7EEF}" type="datetimeFigureOut">
              <a:rPr lang="en-US" smtClean="0"/>
              <a:pPr/>
              <a:t>3/13/15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8A1C5C-42CF-4769-9164-CD829E2BAB4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9778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C5475CD-849C-4769-B33D-905777105147}" type="datetimeFigureOut">
              <a:rPr lang="en-US"/>
              <a:pPr>
                <a:defRPr/>
              </a:pPr>
              <a:t>3/13/15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DB4FEE2-303F-4F17-B7E2-93404D44319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0861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1141413" y="684213"/>
            <a:ext cx="4572000" cy="3429000"/>
          </a:xfrm>
          <a:noFill/>
          <a:ln>
            <a:solidFill>
              <a:srgbClr val="000000"/>
            </a:solidFill>
            <a:miter lim="800000"/>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sp>
      <p:sp>
        <p:nvSpPr>
          <p:cNvPr id="33795" name="Rectangle 3"/>
          <p:cNvSpPr>
            <a:spLocks noGrp="1" noChangeArrowheads="1"/>
          </p:cNvSpPr>
          <p:nvPr>
            <p:ph type="body" idx="1"/>
          </p:nvPr>
        </p:nvSpPr>
        <p:spPr bwMode="auto">
          <a:xfrm>
            <a:off x="685800" y="4341814"/>
            <a:ext cx="5486400" cy="4117975"/>
          </a:xfr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endParaRPr lang="en-US" altLang="en-US"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530306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6654" tIns="48326" rIns="96654" bIns="48326"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E4A3517-0999-401E-83AE-19BFBC7EAB34}" type="slidenum">
              <a:rPr lang="en-US" altLang="en-US">
                <a:latin typeface="Arial" panose="020B0604020202020204" pitchFamily="34" charset="0"/>
                <a:ea typeface="MS PGothic" panose="020B0600070205080204" pitchFamily="34" charset="-128"/>
              </a:rPr>
              <a:pPr algn="r" eaLnBrk="1" hangingPunct="1">
                <a:spcBef>
                  <a:spcPct val="0"/>
                </a:spcBef>
              </a:pPr>
              <a:t>2</a:t>
            </a:fld>
            <a:endParaRPr lang="en-US" altLang="en-US">
              <a:latin typeface="Arial" panose="020B0604020202020204" pitchFamily="34" charset="0"/>
              <a:ea typeface="MS PGothic" panose="020B0600070205080204" pitchFamily="34" charset="-128"/>
            </a:endParaRPr>
          </a:p>
        </p:txBody>
      </p:sp>
      <p:sp>
        <p:nvSpPr>
          <p:cNvPr id="43011"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6603" tIns="48305" rIns="96603" bIns="48305" anchor="b"/>
          <a:lstStyle>
            <a:lvl1pPr defTabSz="885825">
              <a:spcBef>
                <a:spcPct val="30000"/>
              </a:spcBef>
              <a:defRPr sz="1200">
                <a:solidFill>
                  <a:schemeClr val="tx1"/>
                </a:solidFill>
                <a:latin typeface="Calibri" panose="020F0502020204030204" pitchFamily="34" charset="0"/>
              </a:defRPr>
            </a:lvl1pPr>
            <a:lvl2pPr marL="742950" indent="-285750" defTabSz="885825">
              <a:spcBef>
                <a:spcPct val="30000"/>
              </a:spcBef>
              <a:defRPr sz="1200">
                <a:solidFill>
                  <a:schemeClr val="tx1"/>
                </a:solidFill>
                <a:latin typeface="Calibri" panose="020F0502020204030204" pitchFamily="34" charset="0"/>
              </a:defRPr>
            </a:lvl2pPr>
            <a:lvl3pPr marL="1143000" indent="-228600" defTabSz="885825">
              <a:spcBef>
                <a:spcPct val="30000"/>
              </a:spcBef>
              <a:defRPr sz="1200">
                <a:solidFill>
                  <a:schemeClr val="tx1"/>
                </a:solidFill>
                <a:latin typeface="Calibri" panose="020F0502020204030204" pitchFamily="34" charset="0"/>
              </a:defRPr>
            </a:lvl3pPr>
            <a:lvl4pPr marL="1600200" indent="-228600" defTabSz="885825">
              <a:spcBef>
                <a:spcPct val="30000"/>
              </a:spcBef>
              <a:defRPr sz="1200">
                <a:solidFill>
                  <a:schemeClr val="tx1"/>
                </a:solidFill>
                <a:latin typeface="Calibri" panose="020F0502020204030204" pitchFamily="34" charset="0"/>
              </a:defRPr>
            </a:lvl4pPr>
            <a:lvl5pPr marL="2057400" indent="-228600" defTabSz="885825">
              <a:spcBef>
                <a:spcPct val="30000"/>
              </a:spcBef>
              <a:defRPr sz="1200">
                <a:solidFill>
                  <a:schemeClr val="tx1"/>
                </a:solidFill>
                <a:latin typeface="Calibri" panose="020F0502020204030204" pitchFamily="34" charset="0"/>
              </a:defRPr>
            </a:lvl5pPr>
            <a:lvl6pPr marL="2514600" indent="-228600" defTabSz="8858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58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58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58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F09BA47-65CD-48D5-B557-36B4E192BC4E}" type="slidenum">
              <a:rPr lang="en-US" altLang="en-US">
                <a:latin typeface="Arial" panose="020B0604020202020204" pitchFamily="34" charset="0"/>
                <a:ea typeface="MS PGothic" panose="020B0600070205080204" pitchFamily="34" charset="-128"/>
              </a:rPr>
              <a:pPr algn="r" eaLnBrk="1" hangingPunct="1">
                <a:spcBef>
                  <a:spcPct val="0"/>
                </a:spcBef>
              </a:pPr>
              <a:t>2</a:t>
            </a:fld>
            <a:endParaRPr lang="en-US" altLang="en-US">
              <a:latin typeface="Arial" panose="020B0604020202020204" pitchFamily="34" charset="0"/>
              <a:ea typeface="MS PGothic" panose="020B0600070205080204" pitchFamily="34" charset="-128"/>
            </a:endParaRPr>
          </a:p>
        </p:txBody>
      </p:sp>
      <p:sp>
        <p:nvSpPr>
          <p:cNvPr id="43012" name="Rectangle 2"/>
          <p:cNvSpPr>
            <a:spLocks noGrp="1" noRot="1" noChangeAspect="1" noChangeArrowheads="1" noTextEdit="1"/>
          </p:cNvSpPr>
          <p:nvPr>
            <p:ph type="sldImg"/>
          </p:nvPr>
        </p:nvSpPr>
        <p:spPr bwMode="auto">
          <a:xfrm>
            <a:off x="1257300" y="715963"/>
            <a:ext cx="4800600" cy="3600450"/>
          </a:xfr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3013" name="Rectangle 3"/>
          <p:cNvSpPr>
            <a:spLocks noGrp="1" noChangeArrowheads="1"/>
          </p:cNvSpPr>
          <p:nvPr>
            <p:ph type="body" idx="1"/>
          </p:nvPr>
        </p:nvSpPr>
        <p:spPr bwMode="auto">
          <a:xfrm>
            <a:off x="976313" y="4559300"/>
            <a:ext cx="5362575" cy="4325938"/>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6603" tIns="48305" rIns="96603" bIns="48305"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51706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6654" tIns="48326" rIns="96654" bIns="4832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9BC2958-6AE8-46D1-A765-3D24F8FBF37D}" type="slidenum">
              <a:rPr lang="en-US" altLang="en-US" sz="1200">
                <a:ea typeface="MS PGothic" panose="020B0600070205080204" pitchFamily="34" charset="-128"/>
              </a:rPr>
              <a:pPr algn="r" eaLnBrk="1" hangingPunct="1"/>
              <a:t>6</a:t>
            </a:fld>
            <a:endParaRPr lang="en-US" altLang="en-US" sz="1200">
              <a:ea typeface="MS PGothic" panose="020B0600070205080204" pitchFamily="34" charset="-128"/>
            </a:endParaRPr>
          </a:p>
        </p:txBody>
      </p:sp>
      <p:sp>
        <p:nvSpPr>
          <p:cNvPr id="22531"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6603" tIns="48305" rIns="96603" bIns="48305" anchor="b"/>
          <a:lstStyle>
            <a:lvl1pPr defTabSz="885825">
              <a:defRPr>
                <a:solidFill>
                  <a:schemeClr val="tx1"/>
                </a:solidFill>
                <a:latin typeface="Arial" panose="020B0604020202020204" pitchFamily="34" charset="0"/>
              </a:defRPr>
            </a:lvl1pPr>
            <a:lvl2pPr marL="742950" indent="-285750" defTabSz="885825">
              <a:defRPr>
                <a:solidFill>
                  <a:schemeClr val="tx1"/>
                </a:solidFill>
                <a:latin typeface="Arial" panose="020B0604020202020204" pitchFamily="34" charset="0"/>
              </a:defRPr>
            </a:lvl2pPr>
            <a:lvl3pPr marL="1143000" indent="-228600" defTabSz="885825">
              <a:defRPr>
                <a:solidFill>
                  <a:schemeClr val="tx1"/>
                </a:solidFill>
                <a:latin typeface="Arial" panose="020B0604020202020204" pitchFamily="34" charset="0"/>
              </a:defRPr>
            </a:lvl3pPr>
            <a:lvl4pPr marL="1600200" indent="-228600" defTabSz="885825">
              <a:defRPr>
                <a:solidFill>
                  <a:schemeClr val="tx1"/>
                </a:solidFill>
                <a:latin typeface="Arial" panose="020B0604020202020204" pitchFamily="34" charset="0"/>
              </a:defRPr>
            </a:lvl4pPr>
            <a:lvl5pPr marL="2057400" indent="-228600" defTabSz="885825">
              <a:defRPr>
                <a:solidFill>
                  <a:schemeClr val="tx1"/>
                </a:solidFill>
                <a:latin typeface="Arial" panose="020B0604020202020204" pitchFamily="34" charset="0"/>
              </a:defRPr>
            </a:lvl5pPr>
            <a:lvl6pPr marL="2514600" indent="-228600" defTabSz="885825" eaLnBrk="0" fontAlgn="base" hangingPunct="0">
              <a:spcBef>
                <a:spcPct val="0"/>
              </a:spcBef>
              <a:spcAft>
                <a:spcPct val="0"/>
              </a:spcAft>
              <a:defRPr>
                <a:solidFill>
                  <a:schemeClr val="tx1"/>
                </a:solidFill>
                <a:latin typeface="Arial" panose="020B0604020202020204" pitchFamily="34" charset="0"/>
              </a:defRPr>
            </a:lvl6pPr>
            <a:lvl7pPr marL="2971800" indent="-228600" defTabSz="885825" eaLnBrk="0" fontAlgn="base" hangingPunct="0">
              <a:spcBef>
                <a:spcPct val="0"/>
              </a:spcBef>
              <a:spcAft>
                <a:spcPct val="0"/>
              </a:spcAft>
              <a:defRPr>
                <a:solidFill>
                  <a:schemeClr val="tx1"/>
                </a:solidFill>
                <a:latin typeface="Arial" panose="020B0604020202020204" pitchFamily="34" charset="0"/>
              </a:defRPr>
            </a:lvl7pPr>
            <a:lvl8pPr marL="3429000" indent="-228600" defTabSz="885825" eaLnBrk="0" fontAlgn="base" hangingPunct="0">
              <a:spcBef>
                <a:spcPct val="0"/>
              </a:spcBef>
              <a:spcAft>
                <a:spcPct val="0"/>
              </a:spcAft>
              <a:defRPr>
                <a:solidFill>
                  <a:schemeClr val="tx1"/>
                </a:solidFill>
                <a:latin typeface="Arial" panose="020B0604020202020204" pitchFamily="34" charset="0"/>
              </a:defRPr>
            </a:lvl8pPr>
            <a:lvl9pPr marL="3886200" indent="-228600" defTabSz="8858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3237AD5-08F3-4373-944D-4464E8C9507C}" type="slidenum">
              <a:rPr lang="en-US" altLang="en-US" sz="1200">
                <a:ea typeface="MS PGothic" panose="020B0600070205080204" pitchFamily="34" charset="-128"/>
              </a:rPr>
              <a:pPr algn="r" eaLnBrk="1" hangingPunct="1"/>
              <a:t>6</a:t>
            </a:fld>
            <a:endParaRPr lang="en-US" altLang="en-US" sz="1200">
              <a:ea typeface="MS PGothic" panose="020B0600070205080204" pitchFamily="34" charset="-128"/>
            </a:endParaRPr>
          </a:p>
        </p:txBody>
      </p:sp>
      <p:sp>
        <p:nvSpPr>
          <p:cNvPr id="22532" name="Rectangle 2"/>
          <p:cNvSpPr>
            <a:spLocks noGrp="1" noRot="1" noChangeAspect="1" noChangeArrowheads="1" noTextEdit="1"/>
          </p:cNvSpPr>
          <p:nvPr>
            <p:ph type="sldImg"/>
          </p:nvPr>
        </p:nvSpPr>
        <p:spPr bwMode="auto">
          <a:xfrm>
            <a:off x="1257300" y="715963"/>
            <a:ext cx="4800600" cy="3600450"/>
          </a:xfr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2533" name="Rectangle 3"/>
          <p:cNvSpPr>
            <a:spLocks noGrp="1" noChangeArrowheads="1"/>
          </p:cNvSpPr>
          <p:nvPr>
            <p:ph type="body" idx="1"/>
          </p:nvPr>
        </p:nvSpPr>
        <p:spPr bwMode="auto">
          <a:xfrm>
            <a:off x="976313" y="4559300"/>
            <a:ext cx="5362575" cy="4325938"/>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6603" tIns="48305" rIns="96603" bIns="48305"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202133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6654" tIns="48326" rIns="96654" bIns="4832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9BC2958-6AE8-46D1-A765-3D24F8FBF37D}" type="slidenum">
              <a:rPr lang="en-US" altLang="en-US" sz="1200">
                <a:ea typeface="MS PGothic" panose="020B0600070205080204" pitchFamily="34" charset="-128"/>
              </a:rPr>
              <a:pPr algn="r" eaLnBrk="1" hangingPunct="1"/>
              <a:t>7</a:t>
            </a:fld>
            <a:endParaRPr lang="en-US" altLang="en-US" sz="1200">
              <a:ea typeface="MS PGothic" panose="020B0600070205080204" pitchFamily="34" charset="-128"/>
            </a:endParaRPr>
          </a:p>
        </p:txBody>
      </p:sp>
      <p:sp>
        <p:nvSpPr>
          <p:cNvPr id="22531"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6603" tIns="48305" rIns="96603" bIns="48305" anchor="b"/>
          <a:lstStyle>
            <a:lvl1pPr defTabSz="885825">
              <a:defRPr>
                <a:solidFill>
                  <a:schemeClr val="tx1"/>
                </a:solidFill>
                <a:latin typeface="Arial" panose="020B0604020202020204" pitchFamily="34" charset="0"/>
              </a:defRPr>
            </a:lvl1pPr>
            <a:lvl2pPr marL="742950" indent="-285750" defTabSz="885825">
              <a:defRPr>
                <a:solidFill>
                  <a:schemeClr val="tx1"/>
                </a:solidFill>
                <a:latin typeface="Arial" panose="020B0604020202020204" pitchFamily="34" charset="0"/>
              </a:defRPr>
            </a:lvl2pPr>
            <a:lvl3pPr marL="1143000" indent="-228600" defTabSz="885825">
              <a:defRPr>
                <a:solidFill>
                  <a:schemeClr val="tx1"/>
                </a:solidFill>
                <a:latin typeface="Arial" panose="020B0604020202020204" pitchFamily="34" charset="0"/>
              </a:defRPr>
            </a:lvl3pPr>
            <a:lvl4pPr marL="1600200" indent="-228600" defTabSz="885825">
              <a:defRPr>
                <a:solidFill>
                  <a:schemeClr val="tx1"/>
                </a:solidFill>
                <a:latin typeface="Arial" panose="020B0604020202020204" pitchFamily="34" charset="0"/>
              </a:defRPr>
            </a:lvl4pPr>
            <a:lvl5pPr marL="2057400" indent="-228600" defTabSz="885825">
              <a:defRPr>
                <a:solidFill>
                  <a:schemeClr val="tx1"/>
                </a:solidFill>
                <a:latin typeface="Arial" panose="020B0604020202020204" pitchFamily="34" charset="0"/>
              </a:defRPr>
            </a:lvl5pPr>
            <a:lvl6pPr marL="2514600" indent="-228600" defTabSz="885825" eaLnBrk="0" fontAlgn="base" hangingPunct="0">
              <a:spcBef>
                <a:spcPct val="0"/>
              </a:spcBef>
              <a:spcAft>
                <a:spcPct val="0"/>
              </a:spcAft>
              <a:defRPr>
                <a:solidFill>
                  <a:schemeClr val="tx1"/>
                </a:solidFill>
                <a:latin typeface="Arial" panose="020B0604020202020204" pitchFamily="34" charset="0"/>
              </a:defRPr>
            </a:lvl6pPr>
            <a:lvl7pPr marL="2971800" indent="-228600" defTabSz="885825" eaLnBrk="0" fontAlgn="base" hangingPunct="0">
              <a:spcBef>
                <a:spcPct val="0"/>
              </a:spcBef>
              <a:spcAft>
                <a:spcPct val="0"/>
              </a:spcAft>
              <a:defRPr>
                <a:solidFill>
                  <a:schemeClr val="tx1"/>
                </a:solidFill>
                <a:latin typeface="Arial" panose="020B0604020202020204" pitchFamily="34" charset="0"/>
              </a:defRPr>
            </a:lvl7pPr>
            <a:lvl8pPr marL="3429000" indent="-228600" defTabSz="885825" eaLnBrk="0" fontAlgn="base" hangingPunct="0">
              <a:spcBef>
                <a:spcPct val="0"/>
              </a:spcBef>
              <a:spcAft>
                <a:spcPct val="0"/>
              </a:spcAft>
              <a:defRPr>
                <a:solidFill>
                  <a:schemeClr val="tx1"/>
                </a:solidFill>
                <a:latin typeface="Arial" panose="020B0604020202020204" pitchFamily="34" charset="0"/>
              </a:defRPr>
            </a:lvl8pPr>
            <a:lvl9pPr marL="3886200" indent="-228600" defTabSz="8858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3237AD5-08F3-4373-944D-4464E8C9507C}" type="slidenum">
              <a:rPr lang="en-US" altLang="en-US" sz="1200">
                <a:ea typeface="MS PGothic" panose="020B0600070205080204" pitchFamily="34" charset="-128"/>
              </a:rPr>
              <a:pPr algn="r" eaLnBrk="1" hangingPunct="1"/>
              <a:t>7</a:t>
            </a:fld>
            <a:endParaRPr lang="en-US" altLang="en-US" sz="1200">
              <a:ea typeface="MS PGothic" panose="020B0600070205080204" pitchFamily="34" charset="-128"/>
            </a:endParaRPr>
          </a:p>
        </p:txBody>
      </p:sp>
      <p:sp>
        <p:nvSpPr>
          <p:cNvPr id="22532" name="Rectangle 2"/>
          <p:cNvSpPr>
            <a:spLocks noGrp="1" noRot="1" noChangeAspect="1" noChangeArrowheads="1" noTextEdit="1"/>
          </p:cNvSpPr>
          <p:nvPr>
            <p:ph type="sldImg"/>
          </p:nvPr>
        </p:nvSpPr>
        <p:spPr bwMode="auto">
          <a:xfrm>
            <a:off x="1257300" y="715963"/>
            <a:ext cx="4800600" cy="3600450"/>
          </a:xfr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2533" name="Rectangle 3"/>
          <p:cNvSpPr>
            <a:spLocks noGrp="1" noChangeArrowheads="1"/>
          </p:cNvSpPr>
          <p:nvPr>
            <p:ph type="body" idx="1"/>
          </p:nvPr>
        </p:nvSpPr>
        <p:spPr bwMode="auto">
          <a:xfrm>
            <a:off x="976313" y="4559300"/>
            <a:ext cx="5362575" cy="4325938"/>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6603" tIns="48305" rIns="96603" bIns="48305"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668288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6654" tIns="48326" rIns="96654" bIns="4832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9BC2958-6AE8-46D1-A765-3D24F8FBF37D}" type="slidenum">
              <a:rPr lang="en-US" altLang="en-US" sz="1200">
                <a:ea typeface="MS PGothic" panose="020B0600070205080204" pitchFamily="34" charset="-128"/>
              </a:rPr>
              <a:pPr algn="r" eaLnBrk="1" hangingPunct="1"/>
              <a:t>8</a:t>
            </a:fld>
            <a:endParaRPr lang="en-US" altLang="en-US" sz="1200">
              <a:ea typeface="MS PGothic" panose="020B0600070205080204" pitchFamily="34" charset="-128"/>
            </a:endParaRPr>
          </a:p>
        </p:txBody>
      </p:sp>
      <p:sp>
        <p:nvSpPr>
          <p:cNvPr id="22531"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6603" tIns="48305" rIns="96603" bIns="48305" anchor="b"/>
          <a:lstStyle>
            <a:lvl1pPr defTabSz="885825">
              <a:defRPr>
                <a:solidFill>
                  <a:schemeClr val="tx1"/>
                </a:solidFill>
                <a:latin typeface="Arial" panose="020B0604020202020204" pitchFamily="34" charset="0"/>
              </a:defRPr>
            </a:lvl1pPr>
            <a:lvl2pPr marL="742950" indent="-285750" defTabSz="885825">
              <a:defRPr>
                <a:solidFill>
                  <a:schemeClr val="tx1"/>
                </a:solidFill>
                <a:latin typeface="Arial" panose="020B0604020202020204" pitchFamily="34" charset="0"/>
              </a:defRPr>
            </a:lvl2pPr>
            <a:lvl3pPr marL="1143000" indent="-228600" defTabSz="885825">
              <a:defRPr>
                <a:solidFill>
                  <a:schemeClr val="tx1"/>
                </a:solidFill>
                <a:latin typeface="Arial" panose="020B0604020202020204" pitchFamily="34" charset="0"/>
              </a:defRPr>
            </a:lvl3pPr>
            <a:lvl4pPr marL="1600200" indent="-228600" defTabSz="885825">
              <a:defRPr>
                <a:solidFill>
                  <a:schemeClr val="tx1"/>
                </a:solidFill>
                <a:latin typeface="Arial" panose="020B0604020202020204" pitchFamily="34" charset="0"/>
              </a:defRPr>
            </a:lvl4pPr>
            <a:lvl5pPr marL="2057400" indent="-228600" defTabSz="885825">
              <a:defRPr>
                <a:solidFill>
                  <a:schemeClr val="tx1"/>
                </a:solidFill>
                <a:latin typeface="Arial" panose="020B0604020202020204" pitchFamily="34" charset="0"/>
              </a:defRPr>
            </a:lvl5pPr>
            <a:lvl6pPr marL="2514600" indent="-228600" defTabSz="885825" eaLnBrk="0" fontAlgn="base" hangingPunct="0">
              <a:spcBef>
                <a:spcPct val="0"/>
              </a:spcBef>
              <a:spcAft>
                <a:spcPct val="0"/>
              </a:spcAft>
              <a:defRPr>
                <a:solidFill>
                  <a:schemeClr val="tx1"/>
                </a:solidFill>
                <a:latin typeface="Arial" panose="020B0604020202020204" pitchFamily="34" charset="0"/>
              </a:defRPr>
            </a:lvl6pPr>
            <a:lvl7pPr marL="2971800" indent="-228600" defTabSz="885825" eaLnBrk="0" fontAlgn="base" hangingPunct="0">
              <a:spcBef>
                <a:spcPct val="0"/>
              </a:spcBef>
              <a:spcAft>
                <a:spcPct val="0"/>
              </a:spcAft>
              <a:defRPr>
                <a:solidFill>
                  <a:schemeClr val="tx1"/>
                </a:solidFill>
                <a:latin typeface="Arial" panose="020B0604020202020204" pitchFamily="34" charset="0"/>
              </a:defRPr>
            </a:lvl7pPr>
            <a:lvl8pPr marL="3429000" indent="-228600" defTabSz="885825" eaLnBrk="0" fontAlgn="base" hangingPunct="0">
              <a:spcBef>
                <a:spcPct val="0"/>
              </a:spcBef>
              <a:spcAft>
                <a:spcPct val="0"/>
              </a:spcAft>
              <a:defRPr>
                <a:solidFill>
                  <a:schemeClr val="tx1"/>
                </a:solidFill>
                <a:latin typeface="Arial" panose="020B0604020202020204" pitchFamily="34" charset="0"/>
              </a:defRPr>
            </a:lvl8pPr>
            <a:lvl9pPr marL="3886200" indent="-228600" defTabSz="8858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3237AD5-08F3-4373-944D-4464E8C9507C}" type="slidenum">
              <a:rPr lang="en-US" altLang="en-US" sz="1200">
                <a:ea typeface="MS PGothic" panose="020B0600070205080204" pitchFamily="34" charset="-128"/>
              </a:rPr>
              <a:pPr algn="r" eaLnBrk="1" hangingPunct="1"/>
              <a:t>8</a:t>
            </a:fld>
            <a:endParaRPr lang="en-US" altLang="en-US" sz="1200">
              <a:ea typeface="MS PGothic" panose="020B0600070205080204" pitchFamily="34" charset="-128"/>
            </a:endParaRPr>
          </a:p>
        </p:txBody>
      </p:sp>
      <p:sp>
        <p:nvSpPr>
          <p:cNvPr id="22532" name="Rectangle 2"/>
          <p:cNvSpPr>
            <a:spLocks noGrp="1" noRot="1" noChangeAspect="1" noChangeArrowheads="1" noTextEdit="1"/>
          </p:cNvSpPr>
          <p:nvPr>
            <p:ph type="sldImg"/>
          </p:nvPr>
        </p:nvSpPr>
        <p:spPr bwMode="auto">
          <a:xfrm>
            <a:off x="1257300" y="715963"/>
            <a:ext cx="4800600" cy="3600450"/>
          </a:xfr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2533" name="Rectangle 3"/>
          <p:cNvSpPr>
            <a:spLocks noGrp="1" noChangeArrowheads="1"/>
          </p:cNvSpPr>
          <p:nvPr>
            <p:ph type="body" idx="1"/>
          </p:nvPr>
        </p:nvSpPr>
        <p:spPr bwMode="auto">
          <a:xfrm>
            <a:off x="976313" y="4559300"/>
            <a:ext cx="5362575" cy="4325938"/>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6603" tIns="48305" rIns="96603" bIns="48305"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550452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79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91435" tIns="45718" rIns="91435" bIns="45718" anchor="b"/>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r" eaLnBrk="1" hangingPunct="1"/>
            <a:fld id="{316D882D-6906-48E3-B31F-A720A1D8B6AC}" type="slidenum">
              <a:rPr lang="en-US" sz="1200">
                <a:ea typeface="ＭＳ Ｐゴシック" charset="-128"/>
              </a:rPr>
              <a:pPr algn="r" eaLnBrk="1" hangingPunct="1"/>
              <a:t>17</a:t>
            </a:fld>
            <a:endParaRPr lang="en-US" sz="1200">
              <a:ea typeface="ＭＳ Ｐゴシック"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1831399"/>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43000" y="684213"/>
            <a:ext cx="4572000" cy="34305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GB" altLang="en-US" smtClean="0"/>
          </a:p>
          <a:p>
            <a:endParaRPr lang="en-GB" altLang="en-US" smtClean="0"/>
          </a:p>
          <a:p>
            <a:endParaRPr lang="en-GB" altLang="en-US" smtClean="0"/>
          </a:p>
          <a:p>
            <a:endParaRPr lang="en-GB" altLang="en-US" smtClean="0"/>
          </a:p>
          <a:p>
            <a:endParaRPr lang="en-GB" altLang="en-US" smtClean="0"/>
          </a:p>
        </p:txBody>
      </p:sp>
      <p:sp>
        <p:nvSpPr>
          <p:cNvPr id="34820" name="Slide Number Placeholder 3"/>
          <p:cNvSpPr>
            <a:spLocks noGrp="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3573" eaLnBrk="0" hangingPunct="0">
              <a:defRPr sz="1000">
                <a:solidFill>
                  <a:schemeClr val="tx1"/>
                </a:solidFill>
                <a:latin typeface="Arial" pitchFamily="34" charset="0"/>
              </a:defRPr>
            </a:lvl1pPr>
            <a:lvl2pPr marL="722217" indent="-277775" defTabSz="913573" eaLnBrk="0" hangingPunct="0">
              <a:defRPr sz="1000">
                <a:solidFill>
                  <a:schemeClr val="tx1"/>
                </a:solidFill>
                <a:latin typeface="Arial" pitchFamily="34" charset="0"/>
              </a:defRPr>
            </a:lvl2pPr>
            <a:lvl3pPr marL="1111103" indent="-222221" defTabSz="913573" eaLnBrk="0" hangingPunct="0">
              <a:defRPr sz="1000">
                <a:solidFill>
                  <a:schemeClr val="tx1"/>
                </a:solidFill>
                <a:latin typeface="Arial" pitchFamily="34" charset="0"/>
              </a:defRPr>
            </a:lvl3pPr>
            <a:lvl4pPr marL="1555544" indent="-222221" defTabSz="913573" eaLnBrk="0" hangingPunct="0">
              <a:defRPr sz="1000">
                <a:solidFill>
                  <a:schemeClr val="tx1"/>
                </a:solidFill>
                <a:latin typeface="Arial" pitchFamily="34" charset="0"/>
              </a:defRPr>
            </a:lvl4pPr>
            <a:lvl5pPr marL="1999985" indent="-222221" defTabSz="913573" eaLnBrk="0" hangingPunct="0">
              <a:defRPr sz="1000">
                <a:solidFill>
                  <a:schemeClr val="tx1"/>
                </a:solidFill>
                <a:latin typeface="Arial" pitchFamily="34" charset="0"/>
              </a:defRPr>
            </a:lvl5pPr>
            <a:lvl6pPr marL="2444426" indent="-222221" defTabSz="913573" eaLnBrk="0" fontAlgn="base" hangingPunct="0">
              <a:spcBef>
                <a:spcPct val="0"/>
              </a:spcBef>
              <a:spcAft>
                <a:spcPct val="0"/>
              </a:spcAft>
              <a:defRPr sz="1000">
                <a:solidFill>
                  <a:schemeClr val="tx1"/>
                </a:solidFill>
                <a:latin typeface="Arial" pitchFamily="34" charset="0"/>
              </a:defRPr>
            </a:lvl6pPr>
            <a:lvl7pPr marL="2888867" indent="-222221" defTabSz="913573" eaLnBrk="0" fontAlgn="base" hangingPunct="0">
              <a:spcBef>
                <a:spcPct val="0"/>
              </a:spcBef>
              <a:spcAft>
                <a:spcPct val="0"/>
              </a:spcAft>
              <a:defRPr sz="1000">
                <a:solidFill>
                  <a:schemeClr val="tx1"/>
                </a:solidFill>
                <a:latin typeface="Arial" pitchFamily="34" charset="0"/>
              </a:defRPr>
            </a:lvl7pPr>
            <a:lvl8pPr marL="3333307" indent="-222221" defTabSz="913573" eaLnBrk="0" fontAlgn="base" hangingPunct="0">
              <a:spcBef>
                <a:spcPct val="0"/>
              </a:spcBef>
              <a:spcAft>
                <a:spcPct val="0"/>
              </a:spcAft>
              <a:defRPr sz="1000">
                <a:solidFill>
                  <a:schemeClr val="tx1"/>
                </a:solidFill>
                <a:latin typeface="Arial" pitchFamily="34" charset="0"/>
              </a:defRPr>
            </a:lvl8pPr>
            <a:lvl9pPr marL="3777748" indent="-222221" defTabSz="913573" eaLnBrk="0" fontAlgn="base" hangingPunct="0">
              <a:spcBef>
                <a:spcPct val="0"/>
              </a:spcBef>
              <a:spcAft>
                <a:spcPct val="0"/>
              </a:spcAft>
              <a:defRPr sz="1000">
                <a:solidFill>
                  <a:schemeClr val="tx1"/>
                </a:solidFill>
                <a:latin typeface="Arial" pitchFamily="34" charset="0"/>
              </a:defRPr>
            </a:lvl9pPr>
          </a:lstStyle>
          <a:p>
            <a:pPr>
              <a:defRPr/>
            </a:pPr>
            <a:fld id="{8329FDE2-44C6-4593-A8F5-5BA78A354718}" type="slidenum">
              <a:rPr lang="en-GB" altLang="en-US" sz="900">
                <a:solidFill>
                  <a:schemeClr val="accent1"/>
                </a:solidFill>
              </a:rPr>
              <a:pPr>
                <a:defRPr/>
              </a:pPr>
              <a:t>20</a:t>
            </a:fld>
            <a:endParaRPr lang="en-GB" altLang="en-US" sz="900" dirty="0">
              <a:solidFill>
                <a:schemeClr val="accent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1790162"/>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378" tIns="45693" rIns="91378" bIns="45693" anchor="b"/>
          <a:lstStyle>
            <a:lvl1pPr defTabSz="911225" eaLnBrk="0" hangingPunct="0">
              <a:spcBef>
                <a:spcPct val="30000"/>
              </a:spcBef>
              <a:defRPr sz="1200">
                <a:solidFill>
                  <a:schemeClr val="tx1"/>
                </a:solidFill>
                <a:latin typeface="Calibri" pitchFamily="34" charset="0"/>
              </a:defRPr>
            </a:lvl1pPr>
            <a:lvl2pPr marL="742950" indent="-285750" defTabSz="911225" eaLnBrk="0" hangingPunct="0">
              <a:spcBef>
                <a:spcPct val="30000"/>
              </a:spcBef>
              <a:defRPr sz="1200">
                <a:solidFill>
                  <a:schemeClr val="tx1"/>
                </a:solidFill>
                <a:latin typeface="Calibri" pitchFamily="34" charset="0"/>
              </a:defRPr>
            </a:lvl2pPr>
            <a:lvl3pPr marL="1143000" indent="-228600" defTabSz="911225" eaLnBrk="0" hangingPunct="0">
              <a:spcBef>
                <a:spcPct val="30000"/>
              </a:spcBef>
              <a:defRPr sz="1200">
                <a:solidFill>
                  <a:schemeClr val="tx1"/>
                </a:solidFill>
                <a:latin typeface="Calibri" pitchFamily="34" charset="0"/>
              </a:defRPr>
            </a:lvl3pPr>
            <a:lvl4pPr marL="1600200" indent="-228600" defTabSz="911225" eaLnBrk="0" hangingPunct="0">
              <a:spcBef>
                <a:spcPct val="30000"/>
              </a:spcBef>
              <a:defRPr sz="1200">
                <a:solidFill>
                  <a:schemeClr val="tx1"/>
                </a:solidFill>
                <a:latin typeface="Calibri" pitchFamily="34" charset="0"/>
              </a:defRPr>
            </a:lvl4pPr>
            <a:lvl5pPr marL="2057400" indent="-228600" defTabSz="911225" eaLnBrk="0" hangingPunct="0">
              <a:spcBef>
                <a:spcPct val="30000"/>
              </a:spcBef>
              <a:defRPr sz="1200">
                <a:solidFill>
                  <a:schemeClr val="tx1"/>
                </a:solidFill>
                <a:latin typeface="Calibri" pitchFamily="34" charset="0"/>
              </a:defRPr>
            </a:lvl5pPr>
            <a:lvl6pPr marL="2514600" indent="-228600" defTabSz="911225" eaLnBrk="0" fontAlgn="base" hangingPunct="0">
              <a:spcBef>
                <a:spcPct val="30000"/>
              </a:spcBef>
              <a:spcAft>
                <a:spcPct val="0"/>
              </a:spcAft>
              <a:defRPr sz="1200">
                <a:solidFill>
                  <a:schemeClr val="tx1"/>
                </a:solidFill>
                <a:latin typeface="Calibri" pitchFamily="34" charset="0"/>
              </a:defRPr>
            </a:lvl6pPr>
            <a:lvl7pPr marL="2971800" indent="-228600" defTabSz="911225" eaLnBrk="0" fontAlgn="base" hangingPunct="0">
              <a:spcBef>
                <a:spcPct val="30000"/>
              </a:spcBef>
              <a:spcAft>
                <a:spcPct val="0"/>
              </a:spcAft>
              <a:defRPr sz="1200">
                <a:solidFill>
                  <a:schemeClr val="tx1"/>
                </a:solidFill>
                <a:latin typeface="Calibri" pitchFamily="34" charset="0"/>
              </a:defRPr>
            </a:lvl7pPr>
            <a:lvl8pPr marL="3429000" indent="-228600" defTabSz="911225" eaLnBrk="0" fontAlgn="base" hangingPunct="0">
              <a:spcBef>
                <a:spcPct val="30000"/>
              </a:spcBef>
              <a:spcAft>
                <a:spcPct val="0"/>
              </a:spcAft>
              <a:defRPr sz="1200">
                <a:solidFill>
                  <a:schemeClr val="tx1"/>
                </a:solidFill>
                <a:latin typeface="Calibri" pitchFamily="34" charset="0"/>
              </a:defRPr>
            </a:lvl8pPr>
            <a:lvl9pPr marL="3886200" indent="-228600" defTabSz="911225"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3F78275-8F38-4EA2-9758-FE4F24B16D86}" type="slidenum">
              <a:rPr lang="en-US" altLang="en-US" sz="1100">
                <a:latin typeface="Arial" charset="0"/>
                <a:ea typeface="ＭＳ Ｐゴシック" charset="-128"/>
              </a:rPr>
              <a:pPr algn="r" eaLnBrk="1" hangingPunct="1">
                <a:spcBef>
                  <a:spcPct val="0"/>
                </a:spcBef>
              </a:pPr>
              <a:t>21</a:t>
            </a:fld>
            <a:endParaRPr lang="en-US" altLang="en-US" sz="1100">
              <a:latin typeface="Arial" charset="0"/>
              <a:ea typeface="ＭＳ Ｐゴシック" charset="-128"/>
            </a:endParaRPr>
          </a:p>
        </p:txBody>
      </p:sp>
      <p:sp>
        <p:nvSpPr>
          <p:cNvPr id="31747" name="Rectangle 2"/>
          <p:cNvSpPr>
            <a:spLocks noGrp="1" noRot="1" noChangeAspect="1" noChangeArrowheads="1" noTextEdit="1"/>
          </p:cNvSpPr>
          <p:nvPr>
            <p:ph type="sldImg"/>
          </p:nvPr>
        </p:nvSpPr>
        <p:spPr bwMode="auto">
          <a:xfrm>
            <a:off x="1141413" y="684213"/>
            <a:ext cx="4572000" cy="3429000"/>
          </a:xfr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1748" name="Rectangle 3"/>
          <p:cNvSpPr>
            <a:spLocks noGrp="1" noChangeArrowheads="1"/>
          </p:cNvSpPr>
          <p:nvPr>
            <p:ph type="body" idx="1"/>
          </p:nvPr>
        </p:nvSpPr>
        <p:spPr bwMode="auto">
          <a:xfrm>
            <a:off x="915988" y="4340225"/>
            <a:ext cx="5026025" cy="4116388"/>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1608" tIns="45804" rIns="91608" bIns="45804" numCol="1" anchor="t" anchorCtr="0" compatLnSpc="1">
            <a:prstTxWarp prst="textNoShape">
              <a:avLst/>
            </a:prstTxWarp>
          </a:bodyPr>
          <a:lstStyle/>
          <a:p>
            <a:pPr eaLnBrk="1" hangingPunct="1"/>
            <a:endParaRPr lang="en-AU"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6595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eg"/><Relationship Id="rId3"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18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3_Content with Caption">
    <p:spTree>
      <p:nvGrpSpPr>
        <p:cNvPr id="1" name=""/>
        <p:cNvGrpSpPr/>
        <p:nvPr/>
      </p:nvGrpSpPr>
      <p:grpSpPr>
        <a:xfrm>
          <a:off x="0" y="0"/>
          <a:ext cx="0" cy="0"/>
          <a:chOff x="0" y="0"/>
          <a:chExt cx="0" cy="0"/>
        </a:xfrm>
      </p:grpSpPr>
      <p:sp>
        <p:nvSpPr>
          <p:cNvPr id="5" name="Title 1"/>
          <p:cNvSpPr txBox="1">
            <a:spLocks/>
          </p:cNvSpPr>
          <p:nvPr userDrawn="1"/>
        </p:nvSpPr>
        <p:spPr bwMode="auto">
          <a:xfrm>
            <a:off x="323850" y="100013"/>
            <a:ext cx="8659813" cy="488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0" hangingPunct="0">
              <a:buClr>
                <a:srgbClr val="00B0F0"/>
              </a:buClr>
              <a:buFont typeface="Wingdings" pitchFamily="2" charset="2"/>
              <a:buNone/>
              <a:defRPr/>
            </a:pPr>
            <a:endParaRPr lang="en-GB" sz="3200" dirty="0">
              <a:solidFill>
                <a:srgbClr val="FFFFFF"/>
              </a:solidFill>
              <a:latin typeface="Calibri" pitchFamily="34" charset="0"/>
            </a:endParaRPr>
          </a:p>
        </p:txBody>
      </p:sp>
      <p:sp>
        <p:nvSpPr>
          <p:cNvPr id="3" name="Content Placeholder 2"/>
          <p:cNvSpPr>
            <a:spLocks noGrp="1"/>
          </p:cNvSpPr>
          <p:nvPr>
            <p:ph idx="1"/>
          </p:nvPr>
        </p:nvSpPr>
        <p:spPr>
          <a:xfrm>
            <a:off x="3575050" y="922114"/>
            <a:ext cx="5111750" cy="5027167"/>
          </a:xfrm>
        </p:spPr>
        <p:txBody>
          <a:bodyPr/>
          <a:lstStyle>
            <a:lvl1pPr marL="0" indent="0">
              <a:buNone/>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endParaRPr lang="en-GB" dirty="0"/>
          </a:p>
        </p:txBody>
      </p:sp>
      <p:sp>
        <p:nvSpPr>
          <p:cNvPr id="4" name="Text Placeholder 3"/>
          <p:cNvSpPr>
            <a:spLocks noGrp="1"/>
          </p:cNvSpPr>
          <p:nvPr>
            <p:ph type="body" sz="half" idx="2"/>
          </p:nvPr>
        </p:nvSpPr>
        <p:spPr>
          <a:xfrm>
            <a:off x="457200" y="922114"/>
            <a:ext cx="3008313" cy="5027166"/>
          </a:xfrm>
        </p:spPr>
        <p:txBody>
          <a:bodyPr/>
          <a:lstStyle>
            <a:lvl1pPr marL="285750" indent="-285750">
              <a:buFont typeface="Wingdings" pitchFamily="2" charset="2"/>
              <a:buChar char="§"/>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822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5989638"/>
            <a:ext cx="9144000" cy="565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 name="Text Box 15"/>
          <p:cNvSpPr txBox="1">
            <a:spLocks noChangeArrowheads="1"/>
          </p:cNvSpPr>
          <p:nvPr userDrawn="1"/>
        </p:nvSpPr>
        <p:spPr bwMode="auto">
          <a:xfrm>
            <a:off x="4476750" y="6067425"/>
            <a:ext cx="4646613"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45720" rIns="45720">
            <a:spAutoFit/>
          </a:bodyPr>
          <a:lstStyle>
            <a:lvl1pPr>
              <a:defRPr sz="2000">
                <a:solidFill>
                  <a:srgbClr val="333333"/>
                </a:solidFill>
                <a:latin typeface="Arial" panose="020B0604020202020204" pitchFamily="34" charset="0"/>
              </a:defRPr>
            </a:lvl1pPr>
            <a:lvl2pPr marL="742950" indent="-285750">
              <a:defRPr sz="2000">
                <a:solidFill>
                  <a:srgbClr val="333333"/>
                </a:solidFill>
                <a:latin typeface="Arial" panose="020B0604020202020204" pitchFamily="34" charset="0"/>
              </a:defRPr>
            </a:lvl2pPr>
            <a:lvl3pPr marL="1143000" indent="-228600">
              <a:defRPr sz="2000">
                <a:solidFill>
                  <a:srgbClr val="333333"/>
                </a:solidFill>
                <a:latin typeface="Arial" panose="020B0604020202020204" pitchFamily="34" charset="0"/>
              </a:defRPr>
            </a:lvl3pPr>
            <a:lvl4pPr marL="1600200" indent="-228600">
              <a:defRPr sz="2000">
                <a:solidFill>
                  <a:srgbClr val="333333"/>
                </a:solidFill>
                <a:latin typeface="Arial" panose="020B0604020202020204" pitchFamily="34" charset="0"/>
              </a:defRPr>
            </a:lvl4pPr>
            <a:lvl5pPr marL="2057400" indent="-228600">
              <a:defRPr sz="2000">
                <a:solidFill>
                  <a:srgbClr val="333333"/>
                </a:solidFill>
                <a:latin typeface="Arial" panose="020B0604020202020204" pitchFamily="34" charset="0"/>
              </a:defRPr>
            </a:lvl5pPr>
            <a:lvl6pPr marL="2514600" indent="-228600" eaLnBrk="0" fontAlgn="base" hangingPunct="0">
              <a:spcBef>
                <a:spcPct val="0"/>
              </a:spcBef>
              <a:spcAft>
                <a:spcPct val="0"/>
              </a:spcAft>
              <a:defRPr sz="2000">
                <a:solidFill>
                  <a:srgbClr val="333333"/>
                </a:solidFill>
                <a:latin typeface="Arial" panose="020B0604020202020204" pitchFamily="34" charset="0"/>
              </a:defRPr>
            </a:lvl6pPr>
            <a:lvl7pPr marL="2971800" indent="-228600" eaLnBrk="0" fontAlgn="base" hangingPunct="0">
              <a:spcBef>
                <a:spcPct val="0"/>
              </a:spcBef>
              <a:spcAft>
                <a:spcPct val="0"/>
              </a:spcAft>
              <a:defRPr sz="2000">
                <a:solidFill>
                  <a:srgbClr val="333333"/>
                </a:solidFill>
                <a:latin typeface="Arial" panose="020B0604020202020204" pitchFamily="34" charset="0"/>
              </a:defRPr>
            </a:lvl7pPr>
            <a:lvl8pPr marL="3429000" indent="-228600" eaLnBrk="0" fontAlgn="base" hangingPunct="0">
              <a:spcBef>
                <a:spcPct val="0"/>
              </a:spcBef>
              <a:spcAft>
                <a:spcPct val="0"/>
              </a:spcAft>
              <a:defRPr sz="2000">
                <a:solidFill>
                  <a:srgbClr val="333333"/>
                </a:solidFill>
                <a:latin typeface="Arial" panose="020B0604020202020204" pitchFamily="34" charset="0"/>
              </a:defRPr>
            </a:lvl8pPr>
            <a:lvl9pPr marL="3886200" indent="-228600" eaLnBrk="0" fontAlgn="base" hangingPunct="0">
              <a:spcBef>
                <a:spcPct val="0"/>
              </a:spcBef>
              <a:spcAft>
                <a:spcPct val="0"/>
              </a:spcAft>
              <a:defRPr sz="2000">
                <a:solidFill>
                  <a:srgbClr val="333333"/>
                </a:solidFill>
                <a:latin typeface="Arial" panose="020B0604020202020204" pitchFamily="34" charset="0"/>
              </a:defRPr>
            </a:lvl9pPr>
          </a:lstStyle>
          <a:p>
            <a:pPr>
              <a:defRPr/>
            </a:pPr>
            <a:r>
              <a:rPr lang="en-US" altLang="en-US" sz="1800" smtClean="0">
                <a:solidFill>
                  <a:srgbClr val="FFFFFF"/>
                </a:solidFill>
                <a:latin typeface="Arial Narrow" panose="020B0606020202030204" pitchFamily="34" charset="0"/>
              </a:rPr>
              <a:t>Federal Partnership for Interoperable Communications</a:t>
            </a:r>
          </a:p>
        </p:txBody>
      </p:sp>
      <p:pic>
        <p:nvPicPr>
          <p:cNvPr id="6" name="Picture 16"/>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9225" y="6022975"/>
            <a:ext cx="715963" cy="522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a:lvl1pPr>
          </a:lstStyle>
          <a:p>
            <a:fld id="{0165ED13-D25F-49C0-A7C3-D7CCCB5511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133924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a:defRPr/>
            </a:lvl1pPr>
          </a:lstStyle>
          <a:p>
            <a:fld id="{3146726C-5783-431B-BAE6-EF4B9DA3E5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37821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a:defRPr/>
            </a:lvl1pPr>
          </a:lstStyle>
          <a:p>
            <a:fld id="{619CC479-5D95-4563-9CFD-F9186882BB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735389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a:lvl1pPr>
          </a:lstStyle>
          <a:p>
            <a:fld id="{D6FB6B6D-AB02-4075-8F62-57BD1B2371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411136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a:defRPr/>
            </a:lvl1pPr>
          </a:lstStyle>
          <a:p>
            <a:fld id="{B96264E0-5AD2-4896-A3F2-0C9706B0F8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821697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fld id="{457240B0-F127-49FA-9130-32B2ABF255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505654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vl1pPr>
          </a:lstStyle>
          <a:p>
            <a:fld id="{5BE93AF6-8891-4D45-9F29-D8A41519C5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14821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vl1pPr>
          </a:lstStyle>
          <a:p>
            <a:fld id="{B1793624-34DB-4554-AB18-EFEA33DE50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341543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fld id="{E4DA1CB9-7A99-44CF-B4DB-D124B964A4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46333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7141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fld id="{0746CBE6-2536-4421-8BB6-ED52145A02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560295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5989638"/>
            <a:ext cx="9144000" cy="565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 name="Text Box 15"/>
          <p:cNvSpPr txBox="1">
            <a:spLocks noChangeArrowheads="1"/>
          </p:cNvSpPr>
          <p:nvPr userDrawn="1"/>
        </p:nvSpPr>
        <p:spPr bwMode="auto">
          <a:xfrm>
            <a:off x="4476750" y="6067425"/>
            <a:ext cx="4646613"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45720" rIns="45720">
            <a:spAutoFit/>
          </a:bodyPr>
          <a:lstStyle>
            <a:lvl1pPr>
              <a:defRPr sz="2000">
                <a:solidFill>
                  <a:srgbClr val="333333"/>
                </a:solidFill>
                <a:latin typeface="Arial" panose="020B0604020202020204" pitchFamily="34" charset="0"/>
              </a:defRPr>
            </a:lvl1pPr>
            <a:lvl2pPr marL="742950" indent="-285750">
              <a:defRPr sz="2000">
                <a:solidFill>
                  <a:srgbClr val="333333"/>
                </a:solidFill>
                <a:latin typeface="Arial" panose="020B0604020202020204" pitchFamily="34" charset="0"/>
              </a:defRPr>
            </a:lvl2pPr>
            <a:lvl3pPr marL="1143000" indent="-228600">
              <a:defRPr sz="2000">
                <a:solidFill>
                  <a:srgbClr val="333333"/>
                </a:solidFill>
                <a:latin typeface="Arial" panose="020B0604020202020204" pitchFamily="34" charset="0"/>
              </a:defRPr>
            </a:lvl3pPr>
            <a:lvl4pPr marL="1600200" indent="-228600">
              <a:defRPr sz="2000">
                <a:solidFill>
                  <a:srgbClr val="333333"/>
                </a:solidFill>
                <a:latin typeface="Arial" panose="020B0604020202020204" pitchFamily="34" charset="0"/>
              </a:defRPr>
            </a:lvl4pPr>
            <a:lvl5pPr marL="2057400" indent="-228600">
              <a:defRPr sz="2000">
                <a:solidFill>
                  <a:srgbClr val="333333"/>
                </a:solidFill>
                <a:latin typeface="Arial" panose="020B0604020202020204" pitchFamily="34" charset="0"/>
              </a:defRPr>
            </a:lvl5pPr>
            <a:lvl6pPr marL="2514600" indent="-228600" eaLnBrk="0" fontAlgn="base" hangingPunct="0">
              <a:spcBef>
                <a:spcPct val="0"/>
              </a:spcBef>
              <a:spcAft>
                <a:spcPct val="0"/>
              </a:spcAft>
              <a:defRPr sz="2000">
                <a:solidFill>
                  <a:srgbClr val="333333"/>
                </a:solidFill>
                <a:latin typeface="Arial" panose="020B0604020202020204" pitchFamily="34" charset="0"/>
              </a:defRPr>
            </a:lvl6pPr>
            <a:lvl7pPr marL="2971800" indent="-228600" eaLnBrk="0" fontAlgn="base" hangingPunct="0">
              <a:spcBef>
                <a:spcPct val="0"/>
              </a:spcBef>
              <a:spcAft>
                <a:spcPct val="0"/>
              </a:spcAft>
              <a:defRPr sz="2000">
                <a:solidFill>
                  <a:srgbClr val="333333"/>
                </a:solidFill>
                <a:latin typeface="Arial" panose="020B0604020202020204" pitchFamily="34" charset="0"/>
              </a:defRPr>
            </a:lvl7pPr>
            <a:lvl8pPr marL="3429000" indent="-228600" eaLnBrk="0" fontAlgn="base" hangingPunct="0">
              <a:spcBef>
                <a:spcPct val="0"/>
              </a:spcBef>
              <a:spcAft>
                <a:spcPct val="0"/>
              </a:spcAft>
              <a:defRPr sz="2000">
                <a:solidFill>
                  <a:srgbClr val="333333"/>
                </a:solidFill>
                <a:latin typeface="Arial" panose="020B0604020202020204" pitchFamily="34" charset="0"/>
              </a:defRPr>
            </a:lvl8pPr>
            <a:lvl9pPr marL="3886200" indent="-228600" eaLnBrk="0" fontAlgn="base" hangingPunct="0">
              <a:spcBef>
                <a:spcPct val="0"/>
              </a:spcBef>
              <a:spcAft>
                <a:spcPct val="0"/>
              </a:spcAft>
              <a:defRPr sz="2000">
                <a:solidFill>
                  <a:srgbClr val="333333"/>
                </a:solidFill>
                <a:latin typeface="Arial" panose="020B0604020202020204" pitchFamily="34" charset="0"/>
              </a:defRPr>
            </a:lvl9pPr>
          </a:lstStyle>
          <a:p>
            <a:pPr>
              <a:defRPr/>
            </a:pPr>
            <a:r>
              <a:rPr lang="en-US" altLang="en-US" sz="1800" smtClean="0">
                <a:solidFill>
                  <a:srgbClr val="FFFFFF"/>
                </a:solidFill>
                <a:latin typeface="Arial Narrow" panose="020B0606020202030204" pitchFamily="34" charset="0"/>
              </a:rPr>
              <a:t>Federal Partnership for Interoperable Communications</a:t>
            </a:r>
          </a:p>
        </p:txBody>
      </p:sp>
      <p:pic>
        <p:nvPicPr>
          <p:cNvPr id="6" name="Picture 16"/>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9225" y="6022975"/>
            <a:ext cx="715963" cy="522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5"/>
          <p:cNvSpPr>
            <a:spLocks noGrp="1" noChangeArrowheads="1"/>
          </p:cNvSpPr>
          <p:nvPr>
            <p:ph type="sldNum" sz="quarter" idx="10"/>
          </p:nvPr>
        </p:nvSpPr>
        <p:spPr/>
        <p:txBody>
          <a:bodyPr/>
          <a:lstStyle>
            <a:lvl1pPr>
              <a:defRPr/>
            </a:lvl1pPr>
          </a:lstStyle>
          <a:p>
            <a:fld id="{B5F8DB0D-F2B3-4F9E-A785-205846B11C6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954317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and Tabl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5989638"/>
            <a:ext cx="9144000" cy="565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 name="Text Box 15"/>
          <p:cNvSpPr txBox="1">
            <a:spLocks noChangeArrowheads="1"/>
          </p:cNvSpPr>
          <p:nvPr userDrawn="1"/>
        </p:nvSpPr>
        <p:spPr bwMode="auto">
          <a:xfrm>
            <a:off x="4476750" y="6067425"/>
            <a:ext cx="4646613"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45720" rIns="45720">
            <a:spAutoFit/>
          </a:bodyPr>
          <a:lstStyle>
            <a:lvl1pPr>
              <a:defRPr sz="2000">
                <a:solidFill>
                  <a:srgbClr val="333333"/>
                </a:solidFill>
                <a:latin typeface="Arial" panose="020B0604020202020204" pitchFamily="34" charset="0"/>
              </a:defRPr>
            </a:lvl1pPr>
            <a:lvl2pPr marL="742950" indent="-285750">
              <a:defRPr sz="2000">
                <a:solidFill>
                  <a:srgbClr val="333333"/>
                </a:solidFill>
                <a:latin typeface="Arial" panose="020B0604020202020204" pitchFamily="34" charset="0"/>
              </a:defRPr>
            </a:lvl2pPr>
            <a:lvl3pPr marL="1143000" indent="-228600">
              <a:defRPr sz="2000">
                <a:solidFill>
                  <a:srgbClr val="333333"/>
                </a:solidFill>
                <a:latin typeface="Arial" panose="020B0604020202020204" pitchFamily="34" charset="0"/>
              </a:defRPr>
            </a:lvl3pPr>
            <a:lvl4pPr marL="1600200" indent="-228600">
              <a:defRPr sz="2000">
                <a:solidFill>
                  <a:srgbClr val="333333"/>
                </a:solidFill>
                <a:latin typeface="Arial" panose="020B0604020202020204" pitchFamily="34" charset="0"/>
              </a:defRPr>
            </a:lvl4pPr>
            <a:lvl5pPr marL="2057400" indent="-228600">
              <a:defRPr sz="2000">
                <a:solidFill>
                  <a:srgbClr val="333333"/>
                </a:solidFill>
                <a:latin typeface="Arial" panose="020B0604020202020204" pitchFamily="34" charset="0"/>
              </a:defRPr>
            </a:lvl5pPr>
            <a:lvl6pPr marL="2514600" indent="-228600" eaLnBrk="0" fontAlgn="base" hangingPunct="0">
              <a:spcBef>
                <a:spcPct val="0"/>
              </a:spcBef>
              <a:spcAft>
                <a:spcPct val="0"/>
              </a:spcAft>
              <a:defRPr sz="2000">
                <a:solidFill>
                  <a:srgbClr val="333333"/>
                </a:solidFill>
                <a:latin typeface="Arial" panose="020B0604020202020204" pitchFamily="34" charset="0"/>
              </a:defRPr>
            </a:lvl6pPr>
            <a:lvl7pPr marL="2971800" indent="-228600" eaLnBrk="0" fontAlgn="base" hangingPunct="0">
              <a:spcBef>
                <a:spcPct val="0"/>
              </a:spcBef>
              <a:spcAft>
                <a:spcPct val="0"/>
              </a:spcAft>
              <a:defRPr sz="2000">
                <a:solidFill>
                  <a:srgbClr val="333333"/>
                </a:solidFill>
                <a:latin typeface="Arial" panose="020B0604020202020204" pitchFamily="34" charset="0"/>
              </a:defRPr>
            </a:lvl7pPr>
            <a:lvl8pPr marL="3429000" indent="-228600" eaLnBrk="0" fontAlgn="base" hangingPunct="0">
              <a:spcBef>
                <a:spcPct val="0"/>
              </a:spcBef>
              <a:spcAft>
                <a:spcPct val="0"/>
              </a:spcAft>
              <a:defRPr sz="2000">
                <a:solidFill>
                  <a:srgbClr val="333333"/>
                </a:solidFill>
                <a:latin typeface="Arial" panose="020B0604020202020204" pitchFamily="34" charset="0"/>
              </a:defRPr>
            </a:lvl8pPr>
            <a:lvl9pPr marL="3886200" indent="-228600" eaLnBrk="0" fontAlgn="base" hangingPunct="0">
              <a:spcBef>
                <a:spcPct val="0"/>
              </a:spcBef>
              <a:spcAft>
                <a:spcPct val="0"/>
              </a:spcAft>
              <a:defRPr sz="2000">
                <a:solidFill>
                  <a:srgbClr val="333333"/>
                </a:solidFill>
                <a:latin typeface="Arial" panose="020B0604020202020204" pitchFamily="34" charset="0"/>
              </a:defRPr>
            </a:lvl9pPr>
          </a:lstStyle>
          <a:p>
            <a:pPr>
              <a:defRPr/>
            </a:pPr>
            <a:r>
              <a:rPr lang="en-US" altLang="en-US" sz="1800" smtClean="0">
                <a:solidFill>
                  <a:srgbClr val="FFFFFF"/>
                </a:solidFill>
                <a:latin typeface="Arial Narrow" panose="020B0606020202030204" pitchFamily="34" charset="0"/>
              </a:rPr>
              <a:t>Federal Partnership for Interoperable Communications</a:t>
            </a:r>
          </a:p>
        </p:txBody>
      </p:sp>
      <p:pic>
        <p:nvPicPr>
          <p:cNvPr id="7" name="Picture 16"/>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9225" y="6022975"/>
            <a:ext cx="715963" cy="522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Rectangle 5"/>
          <p:cNvSpPr>
            <a:spLocks noGrp="1" noChangeArrowheads="1"/>
          </p:cNvSpPr>
          <p:nvPr>
            <p:ph type="sldNum" sz="quarter" idx="10"/>
          </p:nvPr>
        </p:nvSpPr>
        <p:spPr/>
        <p:txBody>
          <a:bodyPr/>
          <a:lstStyle>
            <a:lvl1pPr>
              <a:defRPr/>
            </a:lvl1pPr>
          </a:lstStyle>
          <a:p>
            <a:fld id="{50A9B2B0-B11E-435A-8188-0304836CBC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512229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6B898E-9763-4A03-BEF5-D17CD1FD8A36}" type="datetimeFigureOut">
              <a:rPr lang="en-US" smtClean="0">
                <a:solidFill>
                  <a:prstClr val="black">
                    <a:tint val="75000"/>
                  </a:prstClr>
                </a:solidFill>
              </a:rPr>
              <a:pPr/>
              <a:t>3/13/15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C87F56-AD07-4EDA-8D81-88DEDFF23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5281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6B898E-9763-4A03-BEF5-D17CD1FD8A36}" type="datetimeFigureOut">
              <a:rPr lang="en-US" smtClean="0">
                <a:solidFill>
                  <a:prstClr val="black">
                    <a:tint val="75000"/>
                  </a:prstClr>
                </a:solidFill>
              </a:rPr>
              <a:pPr/>
              <a:t>3/13/15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C87F56-AD07-4EDA-8D81-88DEDFF23815}" type="slidenum">
              <a:rPr lang="en-US" smtClean="0">
                <a:solidFill>
                  <a:prstClr val="black">
                    <a:tint val="75000"/>
                  </a:prstClr>
                </a:solidFill>
              </a:rPr>
              <a:pPr/>
              <a:t>‹#›</a:t>
            </a:fld>
            <a:endParaRPr lang="en-US">
              <a:solidFill>
                <a:prstClr val="black">
                  <a:tint val="75000"/>
                </a:prstClr>
              </a:solidFill>
            </a:endParaRPr>
          </a:p>
        </p:txBody>
      </p:sp>
      <p:pic>
        <p:nvPicPr>
          <p:cNvPr id="7" name="Picture 3" descr="P25_b"/>
          <p:cNvPicPr>
            <a:picLocks noChangeAspect="1" noChangeArrowheads="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751233" y="5894240"/>
            <a:ext cx="1343025" cy="914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65640" y="1050080"/>
            <a:ext cx="1054100" cy="10731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0078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6B898E-9763-4A03-BEF5-D17CD1FD8A36}" type="datetimeFigureOut">
              <a:rPr lang="en-US" smtClean="0">
                <a:solidFill>
                  <a:prstClr val="black">
                    <a:tint val="75000"/>
                  </a:prstClr>
                </a:solidFill>
              </a:rPr>
              <a:pPr/>
              <a:t>3/13/15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C87F56-AD07-4EDA-8D81-88DEDFF23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1410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6B898E-9763-4A03-BEF5-D17CD1FD8A36}" type="datetimeFigureOut">
              <a:rPr lang="en-US" smtClean="0">
                <a:solidFill>
                  <a:prstClr val="black">
                    <a:tint val="75000"/>
                  </a:prstClr>
                </a:solidFill>
              </a:rPr>
              <a:pPr/>
              <a:t>3/13/15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C87F56-AD07-4EDA-8D81-88DEDFF23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3909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6B898E-9763-4A03-BEF5-D17CD1FD8A36}" type="datetimeFigureOut">
              <a:rPr lang="en-US" smtClean="0">
                <a:solidFill>
                  <a:prstClr val="black">
                    <a:tint val="75000"/>
                  </a:prstClr>
                </a:solidFill>
              </a:rPr>
              <a:pPr/>
              <a:t>3/13/15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C87F56-AD07-4EDA-8D81-88DEDFF23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3073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6B898E-9763-4A03-BEF5-D17CD1FD8A36}" type="datetimeFigureOut">
              <a:rPr lang="en-US" smtClean="0">
                <a:solidFill>
                  <a:prstClr val="black">
                    <a:tint val="75000"/>
                  </a:prstClr>
                </a:solidFill>
              </a:rPr>
              <a:pPr/>
              <a:t>3/13/15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C87F56-AD07-4EDA-8D81-88DEDFF23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9263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B898E-9763-4A03-BEF5-D17CD1FD8A36}" type="datetimeFigureOut">
              <a:rPr lang="en-US" smtClean="0">
                <a:solidFill>
                  <a:prstClr val="black">
                    <a:tint val="75000"/>
                  </a:prstClr>
                </a:solidFill>
              </a:rPr>
              <a:pPr/>
              <a:t>3/13/15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C87F56-AD07-4EDA-8D81-88DEDFF23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738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5915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B898E-9763-4A03-BEF5-D17CD1FD8A36}" type="datetimeFigureOut">
              <a:rPr lang="en-US" smtClean="0">
                <a:solidFill>
                  <a:prstClr val="black">
                    <a:tint val="75000"/>
                  </a:prstClr>
                </a:solidFill>
              </a:rPr>
              <a:pPr/>
              <a:t>3/13/15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C87F56-AD07-4EDA-8D81-88DEDFF23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8272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B898E-9763-4A03-BEF5-D17CD1FD8A36}" type="datetimeFigureOut">
              <a:rPr lang="en-US" smtClean="0">
                <a:solidFill>
                  <a:prstClr val="black">
                    <a:tint val="75000"/>
                  </a:prstClr>
                </a:solidFill>
              </a:rPr>
              <a:pPr/>
              <a:t>3/13/15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C87F56-AD07-4EDA-8D81-88DEDFF23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5213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6B898E-9763-4A03-BEF5-D17CD1FD8A36}" type="datetimeFigureOut">
              <a:rPr lang="en-US" smtClean="0">
                <a:solidFill>
                  <a:prstClr val="black">
                    <a:tint val="75000"/>
                  </a:prstClr>
                </a:solidFill>
              </a:rPr>
              <a:pPr/>
              <a:t>3/13/15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C87F56-AD07-4EDA-8D81-88DEDFF23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7712164"/>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6B898E-9763-4A03-BEF5-D17CD1FD8A36}" type="datetimeFigureOut">
              <a:rPr lang="en-US" smtClean="0">
                <a:solidFill>
                  <a:prstClr val="black">
                    <a:tint val="75000"/>
                  </a:prstClr>
                </a:solidFill>
              </a:rPr>
              <a:pPr/>
              <a:t>3/13/15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C87F56-AD07-4EDA-8D81-88DEDFF23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4071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5989638"/>
            <a:ext cx="9144000" cy="565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 name="Text Box 15"/>
          <p:cNvSpPr txBox="1">
            <a:spLocks noChangeArrowheads="1"/>
          </p:cNvSpPr>
          <p:nvPr userDrawn="1"/>
        </p:nvSpPr>
        <p:spPr bwMode="auto">
          <a:xfrm>
            <a:off x="4476750" y="6067425"/>
            <a:ext cx="4646613" cy="366713"/>
          </a:xfrm>
          <a:prstGeom prst="rect">
            <a:avLst/>
          </a:prstGeom>
          <a:noFill/>
          <a:ln>
            <a:noFill/>
          </a:ln>
          <a:extLst/>
        </p:spPr>
        <p:txBody>
          <a:bodyPr lIns="45720" rIns="45720">
            <a:spAutoFit/>
          </a:bodyPr>
          <a:lstStyle>
            <a:lvl1pPr>
              <a:defRPr sz="2000">
                <a:solidFill>
                  <a:srgbClr val="333333"/>
                </a:solidFill>
                <a:latin typeface="Arial" panose="020B0604020202020204" pitchFamily="34" charset="0"/>
              </a:defRPr>
            </a:lvl1pPr>
            <a:lvl2pPr marL="742950" indent="-285750">
              <a:defRPr sz="2000">
                <a:solidFill>
                  <a:srgbClr val="333333"/>
                </a:solidFill>
                <a:latin typeface="Arial" panose="020B0604020202020204" pitchFamily="34" charset="0"/>
              </a:defRPr>
            </a:lvl2pPr>
            <a:lvl3pPr marL="1143000" indent="-228600">
              <a:defRPr sz="2000">
                <a:solidFill>
                  <a:srgbClr val="333333"/>
                </a:solidFill>
                <a:latin typeface="Arial" panose="020B0604020202020204" pitchFamily="34" charset="0"/>
              </a:defRPr>
            </a:lvl3pPr>
            <a:lvl4pPr marL="1600200" indent="-228600">
              <a:defRPr sz="2000">
                <a:solidFill>
                  <a:srgbClr val="333333"/>
                </a:solidFill>
                <a:latin typeface="Arial" panose="020B0604020202020204" pitchFamily="34" charset="0"/>
              </a:defRPr>
            </a:lvl4pPr>
            <a:lvl5pPr marL="2057400" indent="-228600">
              <a:defRPr sz="2000">
                <a:solidFill>
                  <a:srgbClr val="333333"/>
                </a:solidFill>
                <a:latin typeface="Arial" panose="020B0604020202020204" pitchFamily="34" charset="0"/>
              </a:defRPr>
            </a:lvl5pPr>
            <a:lvl6pPr marL="2514600" indent="-228600" eaLnBrk="0" fontAlgn="base" hangingPunct="0">
              <a:spcBef>
                <a:spcPct val="0"/>
              </a:spcBef>
              <a:spcAft>
                <a:spcPct val="0"/>
              </a:spcAft>
              <a:defRPr sz="2000">
                <a:solidFill>
                  <a:srgbClr val="333333"/>
                </a:solidFill>
                <a:latin typeface="Arial" panose="020B0604020202020204" pitchFamily="34" charset="0"/>
              </a:defRPr>
            </a:lvl6pPr>
            <a:lvl7pPr marL="2971800" indent="-228600" eaLnBrk="0" fontAlgn="base" hangingPunct="0">
              <a:spcBef>
                <a:spcPct val="0"/>
              </a:spcBef>
              <a:spcAft>
                <a:spcPct val="0"/>
              </a:spcAft>
              <a:defRPr sz="2000">
                <a:solidFill>
                  <a:srgbClr val="333333"/>
                </a:solidFill>
                <a:latin typeface="Arial" panose="020B0604020202020204" pitchFamily="34" charset="0"/>
              </a:defRPr>
            </a:lvl7pPr>
            <a:lvl8pPr marL="3429000" indent="-228600" eaLnBrk="0" fontAlgn="base" hangingPunct="0">
              <a:spcBef>
                <a:spcPct val="0"/>
              </a:spcBef>
              <a:spcAft>
                <a:spcPct val="0"/>
              </a:spcAft>
              <a:defRPr sz="2000">
                <a:solidFill>
                  <a:srgbClr val="333333"/>
                </a:solidFill>
                <a:latin typeface="Arial" panose="020B0604020202020204" pitchFamily="34" charset="0"/>
              </a:defRPr>
            </a:lvl8pPr>
            <a:lvl9pPr marL="3886200" indent="-228600" eaLnBrk="0" fontAlgn="base" hangingPunct="0">
              <a:spcBef>
                <a:spcPct val="0"/>
              </a:spcBef>
              <a:spcAft>
                <a:spcPct val="0"/>
              </a:spcAft>
              <a:defRPr sz="2000">
                <a:solidFill>
                  <a:srgbClr val="333333"/>
                </a:solidFill>
                <a:latin typeface="Arial" panose="020B0604020202020204" pitchFamily="34" charset="0"/>
              </a:defRPr>
            </a:lvl9pPr>
          </a:lstStyle>
          <a:p>
            <a:pPr>
              <a:defRPr/>
            </a:pPr>
            <a:r>
              <a:rPr lang="en-US" altLang="en-US" sz="1800" smtClean="0">
                <a:solidFill>
                  <a:srgbClr val="FFFFFF"/>
                </a:solidFill>
                <a:latin typeface="Arial Narrow" panose="020B0606020202030204" pitchFamily="34" charset="0"/>
              </a:rPr>
              <a:t>Federal Partnership for Interoperable Communications</a:t>
            </a:r>
          </a:p>
        </p:txBody>
      </p:sp>
      <p:pic>
        <p:nvPicPr>
          <p:cNvPr id="6" name="Picture 16"/>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9225" y="6022975"/>
            <a:ext cx="715963" cy="522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a:lvl1pPr>
          </a:lstStyle>
          <a:p>
            <a:fld id="{4FAA8AA2-77F2-461C-ACDE-E3251C26C1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268824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a:defRPr/>
            </a:lvl1pPr>
          </a:lstStyle>
          <a:p>
            <a:fld id="{FA6D9AA6-73FA-4057-8851-71BA169576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631537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a:defRPr/>
            </a:lvl1pPr>
          </a:lstStyle>
          <a:p>
            <a:fld id="{2088D9DE-7B47-46F7-BFB0-6077CDDFF4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657570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a:lvl1pPr>
          </a:lstStyle>
          <a:p>
            <a:fld id="{99DCDC2E-2B4A-4E0A-A32F-8B81FD476F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463460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a:defRPr/>
            </a:lvl1pPr>
          </a:lstStyle>
          <a:p>
            <a:fld id="{8CA0BEA5-AED4-4DD0-84C2-AEED12791D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269886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fld id="{D0E01321-1910-48F0-9215-9CFC6DFAD5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677074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0641736"/>
      </p:ext>
    </p:extLst>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vl1pPr>
          </a:lstStyle>
          <a:p>
            <a:fld id="{F7AD05DB-2D04-49BE-85D1-6DD2E6B38B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288818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vl1pPr>
          </a:lstStyle>
          <a:p>
            <a:fld id="{0105CE38-1CEB-4633-AF63-EDD07E5D35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569295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fld id="{974C743E-3307-4E96-BE96-975628B790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333883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fld id="{E50B4B3D-73A8-4E2A-8014-A90AE86340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820837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5989638"/>
            <a:ext cx="9144000" cy="565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 name="Text Box 15"/>
          <p:cNvSpPr txBox="1">
            <a:spLocks noChangeArrowheads="1"/>
          </p:cNvSpPr>
          <p:nvPr userDrawn="1"/>
        </p:nvSpPr>
        <p:spPr bwMode="auto">
          <a:xfrm>
            <a:off x="4476750" y="6067425"/>
            <a:ext cx="4646613" cy="366713"/>
          </a:xfrm>
          <a:prstGeom prst="rect">
            <a:avLst/>
          </a:prstGeom>
          <a:noFill/>
          <a:ln>
            <a:noFill/>
          </a:ln>
          <a:extLst/>
        </p:spPr>
        <p:txBody>
          <a:bodyPr lIns="45720" rIns="45720">
            <a:spAutoFit/>
          </a:bodyPr>
          <a:lstStyle>
            <a:lvl1pPr>
              <a:defRPr sz="2000">
                <a:solidFill>
                  <a:srgbClr val="333333"/>
                </a:solidFill>
                <a:latin typeface="Arial" panose="020B0604020202020204" pitchFamily="34" charset="0"/>
              </a:defRPr>
            </a:lvl1pPr>
            <a:lvl2pPr marL="742950" indent="-285750">
              <a:defRPr sz="2000">
                <a:solidFill>
                  <a:srgbClr val="333333"/>
                </a:solidFill>
                <a:latin typeface="Arial" panose="020B0604020202020204" pitchFamily="34" charset="0"/>
              </a:defRPr>
            </a:lvl2pPr>
            <a:lvl3pPr marL="1143000" indent="-228600">
              <a:defRPr sz="2000">
                <a:solidFill>
                  <a:srgbClr val="333333"/>
                </a:solidFill>
                <a:latin typeface="Arial" panose="020B0604020202020204" pitchFamily="34" charset="0"/>
              </a:defRPr>
            </a:lvl3pPr>
            <a:lvl4pPr marL="1600200" indent="-228600">
              <a:defRPr sz="2000">
                <a:solidFill>
                  <a:srgbClr val="333333"/>
                </a:solidFill>
                <a:latin typeface="Arial" panose="020B0604020202020204" pitchFamily="34" charset="0"/>
              </a:defRPr>
            </a:lvl4pPr>
            <a:lvl5pPr marL="2057400" indent="-228600">
              <a:defRPr sz="2000">
                <a:solidFill>
                  <a:srgbClr val="333333"/>
                </a:solidFill>
                <a:latin typeface="Arial" panose="020B0604020202020204" pitchFamily="34" charset="0"/>
              </a:defRPr>
            </a:lvl5pPr>
            <a:lvl6pPr marL="2514600" indent="-228600" eaLnBrk="0" fontAlgn="base" hangingPunct="0">
              <a:spcBef>
                <a:spcPct val="0"/>
              </a:spcBef>
              <a:spcAft>
                <a:spcPct val="0"/>
              </a:spcAft>
              <a:defRPr sz="2000">
                <a:solidFill>
                  <a:srgbClr val="333333"/>
                </a:solidFill>
                <a:latin typeface="Arial" panose="020B0604020202020204" pitchFamily="34" charset="0"/>
              </a:defRPr>
            </a:lvl6pPr>
            <a:lvl7pPr marL="2971800" indent="-228600" eaLnBrk="0" fontAlgn="base" hangingPunct="0">
              <a:spcBef>
                <a:spcPct val="0"/>
              </a:spcBef>
              <a:spcAft>
                <a:spcPct val="0"/>
              </a:spcAft>
              <a:defRPr sz="2000">
                <a:solidFill>
                  <a:srgbClr val="333333"/>
                </a:solidFill>
                <a:latin typeface="Arial" panose="020B0604020202020204" pitchFamily="34" charset="0"/>
              </a:defRPr>
            </a:lvl7pPr>
            <a:lvl8pPr marL="3429000" indent="-228600" eaLnBrk="0" fontAlgn="base" hangingPunct="0">
              <a:spcBef>
                <a:spcPct val="0"/>
              </a:spcBef>
              <a:spcAft>
                <a:spcPct val="0"/>
              </a:spcAft>
              <a:defRPr sz="2000">
                <a:solidFill>
                  <a:srgbClr val="333333"/>
                </a:solidFill>
                <a:latin typeface="Arial" panose="020B0604020202020204" pitchFamily="34" charset="0"/>
              </a:defRPr>
            </a:lvl8pPr>
            <a:lvl9pPr marL="3886200" indent="-228600" eaLnBrk="0" fontAlgn="base" hangingPunct="0">
              <a:spcBef>
                <a:spcPct val="0"/>
              </a:spcBef>
              <a:spcAft>
                <a:spcPct val="0"/>
              </a:spcAft>
              <a:defRPr sz="2000">
                <a:solidFill>
                  <a:srgbClr val="333333"/>
                </a:solidFill>
                <a:latin typeface="Arial" panose="020B0604020202020204" pitchFamily="34" charset="0"/>
              </a:defRPr>
            </a:lvl9pPr>
          </a:lstStyle>
          <a:p>
            <a:pPr>
              <a:defRPr/>
            </a:pPr>
            <a:r>
              <a:rPr lang="en-US" altLang="en-US" sz="1800" smtClean="0">
                <a:solidFill>
                  <a:srgbClr val="FFFFFF"/>
                </a:solidFill>
                <a:latin typeface="Arial Narrow" panose="020B0606020202030204" pitchFamily="34" charset="0"/>
              </a:rPr>
              <a:t>Federal Partnership for Interoperable Communications</a:t>
            </a:r>
          </a:p>
        </p:txBody>
      </p:sp>
      <p:pic>
        <p:nvPicPr>
          <p:cNvPr id="6" name="Picture 16"/>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9225" y="6022975"/>
            <a:ext cx="715963" cy="522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5"/>
          <p:cNvSpPr>
            <a:spLocks noGrp="1" noChangeArrowheads="1"/>
          </p:cNvSpPr>
          <p:nvPr>
            <p:ph type="sldNum" sz="quarter" idx="10"/>
          </p:nvPr>
        </p:nvSpPr>
        <p:spPr/>
        <p:txBody>
          <a:bodyPr/>
          <a:lstStyle>
            <a:lvl1pPr>
              <a:defRPr/>
            </a:lvl1pPr>
          </a:lstStyle>
          <a:p>
            <a:fld id="{6295CC9E-678A-4841-A972-3EEFCE4A8B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123907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and Tabl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5989638"/>
            <a:ext cx="9144000" cy="565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 name="Text Box 15"/>
          <p:cNvSpPr txBox="1">
            <a:spLocks noChangeArrowheads="1"/>
          </p:cNvSpPr>
          <p:nvPr userDrawn="1"/>
        </p:nvSpPr>
        <p:spPr bwMode="auto">
          <a:xfrm>
            <a:off x="4476750" y="6067425"/>
            <a:ext cx="4646613" cy="366713"/>
          </a:xfrm>
          <a:prstGeom prst="rect">
            <a:avLst/>
          </a:prstGeom>
          <a:noFill/>
          <a:ln>
            <a:noFill/>
          </a:ln>
          <a:extLst/>
        </p:spPr>
        <p:txBody>
          <a:bodyPr lIns="45720" rIns="45720">
            <a:spAutoFit/>
          </a:bodyPr>
          <a:lstStyle>
            <a:lvl1pPr>
              <a:defRPr sz="2000">
                <a:solidFill>
                  <a:srgbClr val="333333"/>
                </a:solidFill>
                <a:latin typeface="Arial" panose="020B0604020202020204" pitchFamily="34" charset="0"/>
              </a:defRPr>
            </a:lvl1pPr>
            <a:lvl2pPr marL="742950" indent="-285750">
              <a:defRPr sz="2000">
                <a:solidFill>
                  <a:srgbClr val="333333"/>
                </a:solidFill>
                <a:latin typeface="Arial" panose="020B0604020202020204" pitchFamily="34" charset="0"/>
              </a:defRPr>
            </a:lvl2pPr>
            <a:lvl3pPr marL="1143000" indent="-228600">
              <a:defRPr sz="2000">
                <a:solidFill>
                  <a:srgbClr val="333333"/>
                </a:solidFill>
                <a:latin typeface="Arial" panose="020B0604020202020204" pitchFamily="34" charset="0"/>
              </a:defRPr>
            </a:lvl3pPr>
            <a:lvl4pPr marL="1600200" indent="-228600">
              <a:defRPr sz="2000">
                <a:solidFill>
                  <a:srgbClr val="333333"/>
                </a:solidFill>
                <a:latin typeface="Arial" panose="020B0604020202020204" pitchFamily="34" charset="0"/>
              </a:defRPr>
            </a:lvl4pPr>
            <a:lvl5pPr marL="2057400" indent="-228600">
              <a:defRPr sz="2000">
                <a:solidFill>
                  <a:srgbClr val="333333"/>
                </a:solidFill>
                <a:latin typeface="Arial" panose="020B0604020202020204" pitchFamily="34" charset="0"/>
              </a:defRPr>
            </a:lvl5pPr>
            <a:lvl6pPr marL="2514600" indent="-228600" eaLnBrk="0" fontAlgn="base" hangingPunct="0">
              <a:spcBef>
                <a:spcPct val="0"/>
              </a:spcBef>
              <a:spcAft>
                <a:spcPct val="0"/>
              </a:spcAft>
              <a:defRPr sz="2000">
                <a:solidFill>
                  <a:srgbClr val="333333"/>
                </a:solidFill>
                <a:latin typeface="Arial" panose="020B0604020202020204" pitchFamily="34" charset="0"/>
              </a:defRPr>
            </a:lvl6pPr>
            <a:lvl7pPr marL="2971800" indent="-228600" eaLnBrk="0" fontAlgn="base" hangingPunct="0">
              <a:spcBef>
                <a:spcPct val="0"/>
              </a:spcBef>
              <a:spcAft>
                <a:spcPct val="0"/>
              </a:spcAft>
              <a:defRPr sz="2000">
                <a:solidFill>
                  <a:srgbClr val="333333"/>
                </a:solidFill>
                <a:latin typeface="Arial" panose="020B0604020202020204" pitchFamily="34" charset="0"/>
              </a:defRPr>
            </a:lvl7pPr>
            <a:lvl8pPr marL="3429000" indent="-228600" eaLnBrk="0" fontAlgn="base" hangingPunct="0">
              <a:spcBef>
                <a:spcPct val="0"/>
              </a:spcBef>
              <a:spcAft>
                <a:spcPct val="0"/>
              </a:spcAft>
              <a:defRPr sz="2000">
                <a:solidFill>
                  <a:srgbClr val="333333"/>
                </a:solidFill>
                <a:latin typeface="Arial" panose="020B0604020202020204" pitchFamily="34" charset="0"/>
              </a:defRPr>
            </a:lvl8pPr>
            <a:lvl9pPr marL="3886200" indent="-228600" eaLnBrk="0" fontAlgn="base" hangingPunct="0">
              <a:spcBef>
                <a:spcPct val="0"/>
              </a:spcBef>
              <a:spcAft>
                <a:spcPct val="0"/>
              </a:spcAft>
              <a:defRPr sz="2000">
                <a:solidFill>
                  <a:srgbClr val="333333"/>
                </a:solidFill>
                <a:latin typeface="Arial" panose="020B0604020202020204" pitchFamily="34" charset="0"/>
              </a:defRPr>
            </a:lvl9pPr>
          </a:lstStyle>
          <a:p>
            <a:pPr>
              <a:defRPr/>
            </a:pPr>
            <a:r>
              <a:rPr lang="en-US" altLang="en-US" sz="1800" smtClean="0">
                <a:solidFill>
                  <a:srgbClr val="FFFFFF"/>
                </a:solidFill>
                <a:latin typeface="Arial Narrow" panose="020B0606020202030204" pitchFamily="34" charset="0"/>
              </a:rPr>
              <a:t>Federal Partnership for Interoperable Communications</a:t>
            </a:r>
          </a:p>
        </p:txBody>
      </p:sp>
      <p:pic>
        <p:nvPicPr>
          <p:cNvPr id="7" name="Picture 16"/>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9225" y="6022975"/>
            <a:ext cx="715963" cy="522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Rectangle 5"/>
          <p:cNvSpPr>
            <a:spLocks noGrp="1" noChangeArrowheads="1"/>
          </p:cNvSpPr>
          <p:nvPr>
            <p:ph type="sldNum" sz="quarter" idx="10"/>
          </p:nvPr>
        </p:nvSpPr>
        <p:spPr/>
        <p:txBody>
          <a:bodyPr/>
          <a:lstStyle>
            <a:lvl1pPr>
              <a:defRPr/>
            </a:lvl1pPr>
          </a:lstStyle>
          <a:p>
            <a:fld id="{8DAA18E4-710B-4ABE-AF10-584FCC474A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49815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079081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169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793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914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55916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theme" Target="../theme/theme2.xml"/><Relationship Id="rId14" Type="http://schemas.openxmlformats.org/officeDocument/2006/relationships/image" Target="../media/image2.pn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5.png"/><Relationship Id="rId14" Type="http://schemas.openxmlformats.org/officeDocument/2006/relationships/image" Target="../media/image6.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theme" Target="../theme/theme4.xml"/><Relationship Id="rId14" Type="http://schemas.openxmlformats.org/officeDocument/2006/relationships/image" Target="../media/image2.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3" descr="P25_b"/>
          <p:cNvPicPr>
            <a:picLocks noChangeAspect="1" noChangeArrowheads="1"/>
          </p:cNvPicPr>
          <p:nvPr userDrawn="1"/>
        </p:nvPicPr>
        <p:blipFill>
          <a:blip r:embed="rId1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44400" y="169656"/>
            <a:ext cx="1343025" cy="9144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1029" name="Date Placeholder 3"/>
          <p:cNvSpPr txBox="1">
            <a:spLocks noGrp="1"/>
          </p:cNvSpPr>
          <p:nvPr userDrawn="1"/>
        </p:nvSpPr>
        <p:spPr bwMode="auto">
          <a:xfrm>
            <a:off x="309563" y="6424613"/>
            <a:ext cx="2133600" cy="3651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defRPr/>
            </a:pPr>
            <a:r>
              <a:rPr lang="en-US" sz="1000" dirty="0" smtClean="0">
                <a:solidFill>
                  <a:srgbClr val="898989"/>
                </a:solidFill>
                <a:latin typeface="Calibri" pitchFamily="34" charset="0"/>
              </a:rPr>
              <a:t>March 2015</a:t>
            </a:r>
          </a:p>
          <a:p>
            <a:pPr eaLnBrk="1" hangingPunct="1">
              <a:defRPr/>
            </a:pPr>
            <a:endParaRPr lang="en-US" sz="1000" dirty="0" smtClean="0">
              <a:solidFill>
                <a:srgbClr val="898989"/>
              </a:solidFill>
              <a:latin typeface="Calibri" pitchFamily="34" charset="0"/>
            </a:endParaRPr>
          </a:p>
        </p:txBody>
      </p:sp>
      <p:sp>
        <p:nvSpPr>
          <p:cNvPr id="6" name="Slide Number Placeholder 4"/>
          <p:cNvSpPr txBox="1">
            <a:spLocks noGrp="1"/>
          </p:cNvSpPr>
          <p:nvPr userDrawn="1"/>
        </p:nvSpPr>
        <p:spPr bwMode="auto">
          <a:xfrm>
            <a:off x="6705600" y="6416675"/>
            <a:ext cx="2133600" cy="3651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r" eaLnBrk="1" hangingPunct="1">
              <a:defRPr/>
            </a:pPr>
            <a:fld id="{9C78BDCF-A8A3-4647-8914-B07B52A23EB8}" type="slidenum">
              <a:rPr lang="en-US" sz="1000" smtClean="0">
                <a:solidFill>
                  <a:srgbClr val="898989"/>
                </a:solidFill>
                <a:latin typeface="Calibri" pitchFamily="34" charset="0"/>
              </a:rPr>
              <a:pPr algn="r" eaLnBrk="1" hangingPunct="1">
                <a:defRPr/>
              </a:pPr>
              <a:t>‹#›</a:t>
            </a:fld>
            <a:endParaRPr lang="en-US" sz="1000" dirty="0" smtClean="0">
              <a:solidFill>
                <a:srgbClr val="898989"/>
              </a:solidFill>
              <a:latin typeface="Calibri" pitchFamily="34" charset="0"/>
            </a:endParaRPr>
          </a:p>
        </p:txBody>
      </p:sp>
      <p:sp>
        <p:nvSpPr>
          <p:cNvPr id="1031" name="Footer Placeholder 5"/>
          <p:cNvSpPr txBox="1">
            <a:spLocks noGrp="1"/>
          </p:cNvSpPr>
          <p:nvPr userDrawn="1"/>
        </p:nvSpPr>
        <p:spPr bwMode="auto">
          <a:xfrm>
            <a:off x="3124200" y="6416675"/>
            <a:ext cx="2895600" cy="3651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ctr" eaLnBrk="1" hangingPunct="1">
              <a:defRPr/>
            </a:pPr>
            <a:r>
              <a:rPr lang="en-US" sz="1000" smtClean="0">
                <a:solidFill>
                  <a:srgbClr val="898989"/>
                </a:solidFill>
                <a:latin typeface="Calibri" pitchFamily="34" charset="0"/>
              </a:rPr>
              <a:t>Project 25 Technology Interest Group</a:t>
            </a:r>
          </a:p>
        </p:txBody>
      </p:sp>
      <p:sp>
        <p:nvSpPr>
          <p:cNvPr id="2" name="Footer Placeholder 1"/>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7"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21" r:id="rId10"/>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9096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371600"/>
            <a:ext cx="8229600" cy="4729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46469" name="Rectangle 5"/>
          <p:cNvSpPr>
            <a:spLocks noGrp="1" noChangeArrowheads="1"/>
          </p:cNvSpPr>
          <p:nvPr>
            <p:ph type="sldNum" sz="quarter" idx="4"/>
          </p:nvPr>
        </p:nvSpPr>
        <p:spPr bwMode="black">
          <a:xfrm>
            <a:off x="8682038" y="6515100"/>
            <a:ext cx="457200"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defRPr sz="1100">
                <a:solidFill>
                  <a:schemeClr val="tx1"/>
                </a:solidFill>
              </a:defRPr>
            </a:lvl1pPr>
          </a:lstStyle>
          <a:p>
            <a:pPr eaLnBrk="0" hangingPunct="0"/>
            <a:fld id="{8D76E44C-D5F1-4D14-8640-8FBD238C32BD}" type="slidenum">
              <a:rPr lang="en-US" altLang="en-US" smtClean="0">
                <a:solidFill>
                  <a:srgbClr val="000000"/>
                </a:solidFill>
                <a:latin typeface="Arial" panose="020B0604020202020204" pitchFamily="34" charset="0"/>
              </a:rPr>
              <a:pPr eaLnBrk="0" hangingPunct="0"/>
              <a:t>‹#›</a:t>
            </a:fld>
            <a:endParaRPr lang="en-US" altLang="en-US" smtClean="0">
              <a:solidFill>
                <a:srgbClr val="000000"/>
              </a:solidFill>
              <a:latin typeface="Arial" panose="020B0604020202020204" pitchFamily="34" charset="0"/>
            </a:endParaRPr>
          </a:p>
        </p:txBody>
      </p:sp>
      <p:pic>
        <p:nvPicPr>
          <p:cNvPr id="1029" name="Picture 6" descr="DHS_for_ppt"/>
          <p:cNvPicPr>
            <a:picLocks noChangeAspect="1" noChangeArrowheads="1"/>
          </p:cNvPicPr>
          <p:nvPr userDrawn="1"/>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4500" y="6032500"/>
            <a:ext cx="2211388" cy="688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30" name="Text Box 6"/>
          <p:cNvSpPr txBox="1">
            <a:spLocks noChangeArrowheads="1"/>
          </p:cNvSpPr>
          <p:nvPr userDrawn="1"/>
        </p:nvSpPr>
        <p:spPr bwMode="auto">
          <a:xfrm>
            <a:off x="4140200" y="6299200"/>
            <a:ext cx="185420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miter lim="800000"/>
                <a:headEnd/>
                <a:tailEnd/>
              </a14:hiddenLine>
            </a:ext>
          </a:extLst>
        </p:spPr>
        <p:txBody>
          <a:bodyPr lIns="91430" tIns="45715" rIns="91430" bIns="45715">
            <a:spAutoFit/>
          </a:bodyPr>
          <a:lstStyle>
            <a:lvl1pPr marL="342900" indent="-342900">
              <a:defRPr sz="2000">
                <a:solidFill>
                  <a:srgbClr val="333333"/>
                </a:solidFill>
                <a:latin typeface="Arial" panose="020B0604020202020204" pitchFamily="34" charset="0"/>
              </a:defRPr>
            </a:lvl1pPr>
            <a:lvl2pPr marL="742950" indent="-285750">
              <a:defRPr sz="2000">
                <a:solidFill>
                  <a:srgbClr val="333333"/>
                </a:solidFill>
                <a:latin typeface="Arial" panose="020B0604020202020204" pitchFamily="34" charset="0"/>
              </a:defRPr>
            </a:lvl2pPr>
            <a:lvl3pPr marL="1143000" indent="-228600">
              <a:defRPr sz="2000">
                <a:solidFill>
                  <a:srgbClr val="333333"/>
                </a:solidFill>
                <a:latin typeface="Arial" panose="020B0604020202020204" pitchFamily="34" charset="0"/>
              </a:defRPr>
            </a:lvl3pPr>
            <a:lvl4pPr marL="1600200" indent="-228600">
              <a:defRPr sz="2000">
                <a:solidFill>
                  <a:srgbClr val="333333"/>
                </a:solidFill>
                <a:latin typeface="Arial" panose="020B0604020202020204" pitchFamily="34" charset="0"/>
              </a:defRPr>
            </a:lvl4pPr>
            <a:lvl5pPr marL="2057400" indent="-228600">
              <a:defRPr sz="2000">
                <a:solidFill>
                  <a:srgbClr val="333333"/>
                </a:solidFill>
                <a:latin typeface="Arial" panose="020B0604020202020204" pitchFamily="34" charset="0"/>
              </a:defRPr>
            </a:lvl5pPr>
            <a:lvl6pPr marL="2514600" indent="-228600" eaLnBrk="0" fontAlgn="base" hangingPunct="0">
              <a:spcBef>
                <a:spcPct val="0"/>
              </a:spcBef>
              <a:spcAft>
                <a:spcPct val="0"/>
              </a:spcAft>
              <a:defRPr sz="2000">
                <a:solidFill>
                  <a:srgbClr val="333333"/>
                </a:solidFill>
                <a:latin typeface="Arial" panose="020B0604020202020204" pitchFamily="34" charset="0"/>
              </a:defRPr>
            </a:lvl6pPr>
            <a:lvl7pPr marL="2971800" indent="-228600" eaLnBrk="0" fontAlgn="base" hangingPunct="0">
              <a:spcBef>
                <a:spcPct val="0"/>
              </a:spcBef>
              <a:spcAft>
                <a:spcPct val="0"/>
              </a:spcAft>
              <a:defRPr sz="2000">
                <a:solidFill>
                  <a:srgbClr val="333333"/>
                </a:solidFill>
                <a:latin typeface="Arial" panose="020B0604020202020204" pitchFamily="34" charset="0"/>
              </a:defRPr>
            </a:lvl7pPr>
            <a:lvl8pPr marL="3429000" indent="-228600" eaLnBrk="0" fontAlgn="base" hangingPunct="0">
              <a:spcBef>
                <a:spcPct val="0"/>
              </a:spcBef>
              <a:spcAft>
                <a:spcPct val="0"/>
              </a:spcAft>
              <a:defRPr sz="2000">
                <a:solidFill>
                  <a:srgbClr val="333333"/>
                </a:solidFill>
                <a:latin typeface="Arial" panose="020B0604020202020204" pitchFamily="34" charset="0"/>
              </a:defRPr>
            </a:lvl8pPr>
            <a:lvl9pPr marL="3886200" indent="-228600" eaLnBrk="0" fontAlgn="base" hangingPunct="0">
              <a:spcBef>
                <a:spcPct val="0"/>
              </a:spcBef>
              <a:spcAft>
                <a:spcPct val="0"/>
              </a:spcAft>
              <a:defRPr sz="2000">
                <a:solidFill>
                  <a:srgbClr val="333333"/>
                </a:solidFill>
                <a:latin typeface="Arial" panose="020B0604020202020204" pitchFamily="34" charset="0"/>
              </a:defRPr>
            </a:lvl9pPr>
          </a:lstStyle>
          <a:p>
            <a:pPr eaLnBrk="0" hangingPunct="0">
              <a:spcBef>
                <a:spcPct val="50000"/>
              </a:spcBef>
              <a:buFont typeface="Wingdings" panose="05000000000000000000" pitchFamily="2" charset="2"/>
              <a:buNone/>
              <a:defRPr/>
            </a:pPr>
            <a:endParaRPr lang="en-US" altLang="en-US" sz="1800" b="1" smtClean="0">
              <a:solidFill>
                <a:srgbClr val="002F80"/>
              </a:solidFill>
              <a:latin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57011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ransition/>
  <p:hf hdr="0" ftr="0" dt="0"/>
  <p:txStyles>
    <p:titleStyle>
      <a:lvl1pPr algn="l" rtl="0" eaLnBrk="0" fontAlgn="base" hangingPunct="0">
        <a:spcBef>
          <a:spcPct val="0"/>
        </a:spcBef>
        <a:spcAft>
          <a:spcPct val="0"/>
        </a:spcAft>
        <a:defRPr sz="3200">
          <a:solidFill>
            <a:srgbClr val="000063"/>
          </a:solidFill>
          <a:latin typeface="+mj-lt"/>
          <a:ea typeface="+mj-ea"/>
          <a:cs typeface="+mj-cs"/>
        </a:defRPr>
      </a:lvl1pPr>
      <a:lvl2pPr algn="l" rtl="0" eaLnBrk="0" fontAlgn="base" hangingPunct="0">
        <a:spcBef>
          <a:spcPct val="0"/>
        </a:spcBef>
        <a:spcAft>
          <a:spcPct val="0"/>
        </a:spcAft>
        <a:defRPr sz="3200">
          <a:solidFill>
            <a:srgbClr val="000063"/>
          </a:solidFill>
          <a:latin typeface="Times New Roman" pitchFamily="18" charset="0"/>
        </a:defRPr>
      </a:lvl2pPr>
      <a:lvl3pPr algn="l" rtl="0" eaLnBrk="0" fontAlgn="base" hangingPunct="0">
        <a:spcBef>
          <a:spcPct val="0"/>
        </a:spcBef>
        <a:spcAft>
          <a:spcPct val="0"/>
        </a:spcAft>
        <a:defRPr sz="3200">
          <a:solidFill>
            <a:srgbClr val="000063"/>
          </a:solidFill>
          <a:latin typeface="Times New Roman" pitchFamily="18" charset="0"/>
        </a:defRPr>
      </a:lvl3pPr>
      <a:lvl4pPr algn="l" rtl="0" eaLnBrk="0" fontAlgn="base" hangingPunct="0">
        <a:spcBef>
          <a:spcPct val="0"/>
        </a:spcBef>
        <a:spcAft>
          <a:spcPct val="0"/>
        </a:spcAft>
        <a:defRPr sz="3200">
          <a:solidFill>
            <a:srgbClr val="000063"/>
          </a:solidFill>
          <a:latin typeface="Times New Roman" pitchFamily="18" charset="0"/>
        </a:defRPr>
      </a:lvl4pPr>
      <a:lvl5pPr algn="l" rtl="0" eaLnBrk="0" fontAlgn="base" hangingPunct="0">
        <a:spcBef>
          <a:spcPct val="0"/>
        </a:spcBef>
        <a:spcAft>
          <a:spcPct val="0"/>
        </a:spcAft>
        <a:defRPr sz="3200">
          <a:solidFill>
            <a:srgbClr val="000063"/>
          </a:solidFill>
          <a:latin typeface="Times New Roman" pitchFamily="18" charset="0"/>
        </a:defRPr>
      </a:lvl5pPr>
      <a:lvl6pPr marL="457200" algn="l" rtl="0" fontAlgn="base">
        <a:spcBef>
          <a:spcPct val="0"/>
        </a:spcBef>
        <a:spcAft>
          <a:spcPct val="0"/>
        </a:spcAft>
        <a:defRPr sz="4200">
          <a:solidFill>
            <a:srgbClr val="000063"/>
          </a:solidFill>
          <a:latin typeface="Times New Roman" pitchFamily="18" charset="0"/>
        </a:defRPr>
      </a:lvl6pPr>
      <a:lvl7pPr marL="914400" algn="l" rtl="0" fontAlgn="base">
        <a:spcBef>
          <a:spcPct val="0"/>
        </a:spcBef>
        <a:spcAft>
          <a:spcPct val="0"/>
        </a:spcAft>
        <a:defRPr sz="4200">
          <a:solidFill>
            <a:srgbClr val="000063"/>
          </a:solidFill>
          <a:latin typeface="Times New Roman" pitchFamily="18" charset="0"/>
        </a:defRPr>
      </a:lvl7pPr>
      <a:lvl8pPr marL="1371600" algn="l" rtl="0" fontAlgn="base">
        <a:spcBef>
          <a:spcPct val="0"/>
        </a:spcBef>
        <a:spcAft>
          <a:spcPct val="0"/>
        </a:spcAft>
        <a:defRPr sz="4200">
          <a:solidFill>
            <a:srgbClr val="000063"/>
          </a:solidFill>
          <a:latin typeface="Times New Roman" pitchFamily="18" charset="0"/>
        </a:defRPr>
      </a:lvl8pPr>
      <a:lvl9pPr marL="1828800" algn="l" rtl="0" fontAlgn="base">
        <a:spcBef>
          <a:spcPct val="0"/>
        </a:spcBef>
        <a:spcAft>
          <a:spcPct val="0"/>
        </a:spcAft>
        <a:defRPr sz="4200">
          <a:solidFill>
            <a:srgbClr val="000063"/>
          </a:solidFill>
          <a:latin typeface="Times New Roman" pitchFamily="18"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000">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a:solidFill>
            <a:srgbClr val="333333"/>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1600">
          <a:solidFill>
            <a:srgbClr val="333333"/>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1200">
          <a:solidFill>
            <a:srgbClr val="333333"/>
          </a:solidFill>
          <a:latin typeface="+mn-lt"/>
        </a:defRPr>
      </a:lvl5pPr>
      <a:lvl6pPr marL="2514600" indent="-228600" algn="l" rtl="0" fontAlgn="base">
        <a:spcBef>
          <a:spcPct val="20000"/>
        </a:spcBef>
        <a:spcAft>
          <a:spcPct val="0"/>
        </a:spcAft>
        <a:buFont typeface="Wingdings" pitchFamily="2" charset="2"/>
        <a:buChar char="§"/>
        <a:defRPr sz="2000">
          <a:solidFill>
            <a:srgbClr val="333333"/>
          </a:solidFill>
          <a:latin typeface="+mn-lt"/>
        </a:defRPr>
      </a:lvl6pPr>
      <a:lvl7pPr marL="2971800" indent="-228600" algn="l" rtl="0" fontAlgn="base">
        <a:spcBef>
          <a:spcPct val="20000"/>
        </a:spcBef>
        <a:spcAft>
          <a:spcPct val="0"/>
        </a:spcAft>
        <a:buFont typeface="Wingdings" pitchFamily="2" charset="2"/>
        <a:buChar char="§"/>
        <a:defRPr sz="2000">
          <a:solidFill>
            <a:srgbClr val="333333"/>
          </a:solidFill>
          <a:latin typeface="+mn-lt"/>
        </a:defRPr>
      </a:lvl7pPr>
      <a:lvl8pPr marL="3429000" indent="-228600" algn="l" rtl="0" fontAlgn="base">
        <a:spcBef>
          <a:spcPct val="20000"/>
        </a:spcBef>
        <a:spcAft>
          <a:spcPct val="0"/>
        </a:spcAft>
        <a:buFont typeface="Wingdings" pitchFamily="2" charset="2"/>
        <a:buChar char="§"/>
        <a:defRPr sz="2000">
          <a:solidFill>
            <a:srgbClr val="333333"/>
          </a:solidFill>
          <a:latin typeface="+mn-lt"/>
        </a:defRPr>
      </a:lvl8pPr>
      <a:lvl9pPr marL="3886200" indent="-228600" algn="l" rtl="0" fontAlgn="base">
        <a:spcBef>
          <a:spcPct val="20000"/>
        </a:spcBef>
        <a:spcAft>
          <a:spcPct val="0"/>
        </a:spcAft>
        <a:buFont typeface="Wingdings" pitchFamily="2" charset="2"/>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53525" cy="2238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29057"/>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898E-9763-4A03-BEF5-D17CD1FD8A36}" type="datetimeFigureOut">
              <a:rPr lang="en-US" smtClean="0">
                <a:solidFill>
                  <a:prstClr val="black">
                    <a:tint val="75000"/>
                  </a:prstClr>
                </a:solidFill>
              </a:rPr>
              <a:pPr/>
              <a:t>3/13/15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87F56-AD07-4EDA-8D81-88DEDFF23815}" type="slidenum">
              <a:rPr lang="en-US" smtClean="0">
                <a:solidFill>
                  <a:prstClr val="black">
                    <a:tint val="75000"/>
                  </a:prstClr>
                </a:solidFill>
              </a:rPr>
              <a:pPr/>
              <a:t>‹#›</a:t>
            </a:fld>
            <a:endParaRPr lang="en-US">
              <a:solidFill>
                <a:prstClr val="black">
                  <a:tint val="75000"/>
                </a:prstClr>
              </a:solidFill>
            </a:endParaRPr>
          </a:p>
        </p:txBody>
      </p:sp>
      <p:pic>
        <p:nvPicPr>
          <p:cNvPr id="8" name="Picture 2"/>
          <p:cNvPicPr>
            <a:picLocks noChangeAspect="1" noChangeArrowheads="1"/>
          </p:cNvPicPr>
          <p:nvPr userDrawn="1"/>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64154" y="1047890"/>
            <a:ext cx="1054100" cy="10731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909860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9096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371600"/>
            <a:ext cx="8229600" cy="4729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46469" name="Rectangle 5"/>
          <p:cNvSpPr>
            <a:spLocks noGrp="1" noChangeArrowheads="1"/>
          </p:cNvSpPr>
          <p:nvPr>
            <p:ph type="sldNum" sz="quarter" idx="4"/>
          </p:nvPr>
        </p:nvSpPr>
        <p:spPr bwMode="black">
          <a:xfrm>
            <a:off x="8682038" y="6515100"/>
            <a:ext cx="457200"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defRPr sz="1100">
                <a:solidFill>
                  <a:schemeClr val="tx1"/>
                </a:solidFill>
              </a:defRPr>
            </a:lvl1pPr>
          </a:lstStyle>
          <a:p>
            <a:pPr eaLnBrk="0" hangingPunct="0"/>
            <a:fld id="{F4356D3B-5E23-4D6C-B44D-1C2B76180A55}" type="slidenum">
              <a:rPr lang="en-US" altLang="en-US" smtClean="0">
                <a:solidFill>
                  <a:srgbClr val="000000"/>
                </a:solidFill>
                <a:latin typeface="Arial" panose="020B0604020202020204" pitchFamily="34" charset="0"/>
              </a:rPr>
              <a:pPr eaLnBrk="0" hangingPunct="0"/>
              <a:t>‹#›</a:t>
            </a:fld>
            <a:endParaRPr lang="en-US" altLang="en-US" smtClean="0">
              <a:solidFill>
                <a:srgbClr val="000000"/>
              </a:solidFill>
              <a:latin typeface="Arial" panose="020B0604020202020204" pitchFamily="34" charset="0"/>
            </a:endParaRPr>
          </a:p>
        </p:txBody>
      </p:sp>
      <p:pic>
        <p:nvPicPr>
          <p:cNvPr id="1029" name="Picture 6" descr="DHS_for_ppt"/>
          <p:cNvPicPr>
            <a:picLocks noChangeAspect="1" noChangeArrowheads="1"/>
          </p:cNvPicPr>
          <p:nvPr userDrawn="1"/>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4500" y="6032500"/>
            <a:ext cx="2211388" cy="688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30" name="Text Box 6"/>
          <p:cNvSpPr txBox="1">
            <a:spLocks noChangeArrowheads="1"/>
          </p:cNvSpPr>
          <p:nvPr userDrawn="1"/>
        </p:nvSpPr>
        <p:spPr bwMode="auto">
          <a:xfrm>
            <a:off x="4140200" y="6299200"/>
            <a:ext cx="1854200" cy="366713"/>
          </a:xfrm>
          <a:prstGeom prst="rect">
            <a:avLst/>
          </a:prstGeom>
          <a:noFill/>
          <a:ln>
            <a:noFill/>
          </a:ln>
          <a:extLst/>
        </p:spPr>
        <p:txBody>
          <a:bodyPr lIns="91430" tIns="45715" rIns="91430" bIns="45715">
            <a:spAutoFit/>
          </a:bodyPr>
          <a:lstStyle>
            <a:lvl1pPr marL="342900" indent="-342900">
              <a:defRPr sz="2000">
                <a:solidFill>
                  <a:srgbClr val="333333"/>
                </a:solidFill>
                <a:latin typeface="Arial" panose="020B0604020202020204" pitchFamily="34" charset="0"/>
              </a:defRPr>
            </a:lvl1pPr>
            <a:lvl2pPr marL="742950" indent="-285750">
              <a:defRPr sz="2000">
                <a:solidFill>
                  <a:srgbClr val="333333"/>
                </a:solidFill>
                <a:latin typeface="Arial" panose="020B0604020202020204" pitchFamily="34" charset="0"/>
              </a:defRPr>
            </a:lvl2pPr>
            <a:lvl3pPr marL="1143000" indent="-228600">
              <a:defRPr sz="2000">
                <a:solidFill>
                  <a:srgbClr val="333333"/>
                </a:solidFill>
                <a:latin typeface="Arial" panose="020B0604020202020204" pitchFamily="34" charset="0"/>
              </a:defRPr>
            </a:lvl3pPr>
            <a:lvl4pPr marL="1600200" indent="-228600">
              <a:defRPr sz="2000">
                <a:solidFill>
                  <a:srgbClr val="333333"/>
                </a:solidFill>
                <a:latin typeface="Arial" panose="020B0604020202020204" pitchFamily="34" charset="0"/>
              </a:defRPr>
            </a:lvl4pPr>
            <a:lvl5pPr marL="2057400" indent="-228600">
              <a:defRPr sz="2000">
                <a:solidFill>
                  <a:srgbClr val="333333"/>
                </a:solidFill>
                <a:latin typeface="Arial" panose="020B0604020202020204" pitchFamily="34" charset="0"/>
              </a:defRPr>
            </a:lvl5pPr>
            <a:lvl6pPr marL="2514600" indent="-228600" eaLnBrk="0" fontAlgn="base" hangingPunct="0">
              <a:spcBef>
                <a:spcPct val="0"/>
              </a:spcBef>
              <a:spcAft>
                <a:spcPct val="0"/>
              </a:spcAft>
              <a:defRPr sz="2000">
                <a:solidFill>
                  <a:srgbClr val="333333"/>
                </a:solidFill>
                <a:latin typeface="Arial" panose="020B0604020202020204" pitchFamily="34" charset="0"/>
              </a:defRPr>
            </a:lvl6pPr>
            <a:lvl7pPr marL="2971800" indent="-228600" eaLnBrk="0" fontAlgn="base" hangingPunct="0">
              <a:spcBef>
                <a:spcPct val="0"/>
              </a:spcBef>
              <a:spcAft>
                <a:spcPct val="0"/>
              </a:spcAft>
              <a:defRPr sz="2000">
                <a:solidFill>
                  <a:srgbClr val="333333"/>
                </a:solidFill>
                <a:latin typeface="Arial" panose="020B0604020202020204" pitchFamily="34" charset="0"/>
              </a:defRPr>
            </a:lvl7pPr>
            <a:lvl8pPr marL="3429000" indent="-228600" eaLnBrk="0" fontAlgn="base" hangingPunct="0">
              <a:spcBef>
                <a:spcPct val="0"/>
              </a:spcBef>
              <a:spcAft>
                <a:spcPct val="0"/>
              </a:spcAft>
              <a:defRPr sz="2000">
                <a:solidFill>
                  <a:srgbClr val="333333"/>
                </a:solidFill>
                <a:latin typeface="Arial" panose="020B0604020202020204" pitchFamily="34" charset="0"/>
              </a:defRPr>
            </a:lvl8pPr>
            <a:lvl9pPr marL="3886200" indent="-228600" eaLnBrk="0" fontAlgn="base" hangingPunct="0">
              <a:spcBef>
                <a:spcPct val="0"/>
              </a:spcBef>
              <a:spcAft>
                <a:spcPct val="0"/>
              </a:spcAft>
              <a:defRPr sz="2000">
                <a:solidFill>
                  <a:srgbClr val="333333"/>
                </a:solidFill>
                <a:latin typeface="Arial" panose="020B0604020202020204" pitchFamily="34" charset="0"/>
              </a:defRPr>
            </a:lvl9pPr>
          </a:lstStyle>
          <a:p>
            <a:pPr eaLnBrk="0" hangingPunct="0">
              <a:spcBef>
                <a:spcPct val="50000"/>
              </a:spcBef>
              <a:buFont typeface="Wingdings" panose="05000000000000000000" pitchFamily="2" charset="2"/>
              <a:buNone/>
              <a:defRPr/>
            </a:pPr>
            <a:endParaRPr lang="en-US" altLang="en-US" sz="1800" b="1" smtClean="0">
              <a:solidFill>
                <a:srgbClr val="002F80"/>
              </a:solidFill>
              <a:latin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580059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transition/>
  <p:hf hdr="0" ftr="0" dt="0"/>
  <p:txStyles>
    <p:titleStyle>
      <a:lvl1pPr algn="l" rtl="0" eaLnBrk="0" fontAlgn="base" hangingPunct="0">
        <a:spcBef>
          <a:spcPct val="0"/>
        </a:spcBef>
        <a:spcAft>
          <a:spcPct val="0"/>
        </a:spcAft>
        <a:defRPr sz="3200">
          <a:solidFill>
            <a:srgbClr val="000063"/>
          </a:solidFill>
          <a:latin typeface="+mj-lt"/>
          <a:ea typeface="+mj-ea"/>
          <a:cs typeface="+mj-cs"/>
        </a:defRPr>
      </a:lvl1pPr>
      <a:lvl2pPr algn="l" rtl="0" eaLnBrk="0" fontAlgn="base" hangingPunct="0">
        <a:spcBef>
          <a:spcPct val="0"/>
        </a:spcBef>
        <a:spcAft>
          <a:spcPct val="0"/>
        </a:spcAft>
        <a:defRPr sz="3200">
          <a:solidFill>
            <a:srgbClr val="000063"/>
          </a:solidFill>
          <a:latin typeface="Times New Roman" pitchFamily="18" charset="0"/>
        </a:defRPr>
      </a:lvl2pPr>
      <a:lvl3pPr algn="l" rtl="0" eaLnBrk="0" fontAlgn="base" hangingPunct="0">
        <a:spcBef>
          <a:spcPct val="0"/>
        </a:spcBef>
        <a:spcAft>
          <a:spcPct val="0"/>
        </a:spcAft>
        <a:defRPr sz="3200">
          <a:solidFill>
            <a:srgbClr val="000063"/>
          </a:solidFill>
          <a:latin typeface="Times New Roman" pitchFamily="18" charset="0"/>
        </a:defRPr>
      </a:lvl3pPr>
      <a:lvl4pPr algn="l" rtl="0" eaLnBrk="0" fontAlgn="base" hangingPunct="0">
        <a:spcBef>
          <a:spcPct val="0"/>
        </a:spcBef>
        <a:spcAft>
          <a:spcPct val="0"/>
        </a:spcAft>
        <a:defRPr sz="3200">
          <a:solidFill>
            <a:srgbClr val="000063"/>
          </a:solidFill>
          <a:latin typeface="Times New Roman" pitchFamily="18" charset="0"/>
        </a:defRPr>
      </a:lvl4pPr>
      <a:lvl5pPr algn="l" rtl="0" eaLnBrk="0" fontAlgn="base" hangingPunct="0">
        <a:spcBef>
          <a:spcPct val="0"/>
        </a:spcBef>
        <a:spcAft>
          <a:spcPct val="0"/>
        </a:spcAft>
        <a:defRPr sz="3200">
          <a:solidFill>
            <a:srgbClr val="000063"/>
          </a:solidFill>
          <a:latin typeface="Times New Roman" pitchFamily="18" charset="0"/>
        </a:defRPr>
      </a:lvl5pPr>
      <a:lvl6pPr marL="457200" algn="l" rtl="0" fontAlgn="base">
        <a:spcBef>
          <a:spcPct val="0"/>
        </a:spcBef>
        <a:spcAft>
          <a:spcPct val="0"/>
        </a:spcAft>
        <a:defRPr sz="4200">
          <a:solidFill>
            <a:srgbClr val="000063"/>
          </a:solidFill>
          <a:latin typeface="Times New Roman" pitchFamily="18" charset="0"/>
        </a:defRPr>
      </a:lvl6pPr>
      <a:lvl7pPr marL="914400" algn="l" rtl="0" fontAlgn="base">
        <a:spcBef>
          <a:spcPct val="0"/>
        </a:spcBef>
        <a:spcAft>
          <a:spcPct val="0"/>
        </a:spcAft>
        <a:defRPr sz="4200">
          <a:solidFill>
            <a:srgbClr val="000063"/>
          </a:solidFill>
          <a:latin typeface="Times New Roman" pitchFamily="18" charset="0"/>
        </a:defRPr>
      </a:lvl7pPr>
      <a:lvl8pPr marL="1371600" algn="l" rtl="0" fontAlgn="base">
        <a:spcBef>
          <a:spcPct val="0"/>
        </a:spcBef>
        <a:spcAft>
          <a:spcPct val="0"/>
        </a:spcAft>
        <a:defRPr sz="4200">
          <a:solidFill>
            <a:srgbClr val="000063"/>
          </a:solidFill>
          <a:latin typeface="Times New Roman" pitchFamily="18" charset="0"/>
        </a:defRPr>
      </a:lvl8pPr>
      <a:lvl9pPr marL="1828800" algn="l" rtl="0" fontAlgn="base">
        <a:spcBef>
          <a:spcPct val="0"/>
        </a:spcBef>
        <a:spcAft>
          <a:spcPct val="0"/>
        </a:spcAft>
        <a:defRPr sz="4200">
          <a:solidFill>
            <a:srgbClr val="000063"/>
          </a:solidFill>
          <a:latin typeface="Times New Roman" pitchFamily="18"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000">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a:solidFill>
            <a:srgbClr val="333333"/>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1600">
          <a:solidFill>
            <a:srgbClr val="333333"/>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1200">
          <a:solidFill>
            <a:srgbClr val="333333"/>
          </a:solidFill>
          <a:latin typeface="+mn-lt"/>
        </a:defRPr>
      </a:lvl5pPr>
      <a:lvl6pPr marL="2514600" indent="-228600" algn="l" rtl="0" fontAlgn="base">
        <a:spcBef>
          <a:spcPct val="20000"/>
        </a:spcBef>
        <a:spcAft>
          <a:spcPct val="0"/>
        </a:spcAft>
        <a:buFont typeface="Wingdings" pitchFamily="2" charset="2"/>
        <a:buChar char="§"/>
        <a:defRPr sz="2000">
          <a:solidFill>
            <a:srgbClr val="333333"/>
          </a:solidFill>
          <a:latin typeface="+mn-lt"/>
        </a:defRPr>
      </a:lvl6pPr>
      <a:lvl7pPr marL="2971800" indent="-228600" algn="l" rtl="0" fontAlgn="base">
        <a:spcBef>
          <a:spcPct val="20000"/>
        </a:spcBef>
        <a:spcAft>
          <a:spcPct val="0"/>
        </a:spcAft>
        <a:buFont typeface="Wingdings" pitchFamily="2" charset="2"/>
        <a:buChar char="§"/>
        <a:defRPr sz="2000">
          <a:solidFill>
            <a:srgbClr val="333333"/>
          </a:solidFill>
          <a:latin typeface="+mn-lt"/>
        </a:defRPr>
      </a:lvl7pPr>
      <a:lvl8pPr marL="3429000" indent="-228600" algn="l" rtl="0" fontAlgn="base">
        <a:spcBef>
          <a:spcPct val="20000"/>
        </a:spcBef>
        <a:spcAft>
          <a:spcPct val="0"/>
        </a:spcAft>
        <a:buFont typeface="Wingdings" pitchFamily="2" charset="2"/>
        <a:buChar char="§"/>
        <a:defRPr sz="2000">
          <a:solidFill>
            <a:srgbClr val="333333"/>
          </a:solidFill>
          <a:latin typeface="+mn-lt"/>
        </a:defRPr>
      </a:lvl8pPr>
      <a:lvl9pPr marL="3886200" indent="-228600" algn="l" rtl="0" fontAlgn="base">
        <a:spcBef>
          <a:spcPct val="20000"/>
        </a:spcBef>
        <a:spcAft>
          <a:spcPct val="0"/>
        </a:spcAft>
        <a:buFont typeface="Wingdings" pitchFamily="2" charset="2"/>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project25.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20" Type="http://schemas.openxmlformats.org/officeDocument/2006/relationships/image" Target="../media/image56.jpeg"/><Relationship Id="rId21" Type="http://schemas.openxmlformats.org/officeDocument/2006/relationships/image" Target="../media/image57.jpeg"/><Relationship Id="rId22" Type="http://schemas.openxmlformats.org/officeDocument/2006/relationships/image" Target="../media/image58.jpeg"/><Relationship Id="rId23" Type="http://schemas.openxmlformats.org/officeDocument/2006/relationships/image" Target="../media/image59.jpeg"/><Relationship Id="rId24" Type="http://schemas.openxmlformats.org/officeDocument/2006/relationships/image" Target="../media/image60.png"/><Relationship Id="rId25" Type="http://schemas.openxmlformats.org/officeDocument/2006/relationships/image" Target="../media/image61.png"/><Relationship Id="rId26" Type="http://schemas.openxmlformats.org/officeDocument/2006/relationships/image" Target="../media/image62.jpeg"/><Relationship Id="rId27" Type="http://schemas.openxmlformats.org/officeDocument/2006/relationships/image" Target="../media/image63.png"/><Relationship Id="rId28" Type="http://schemas.openxmlformats.org/officeDocument/2006/relationships/image" Target="../media/image64.wmf"/><Relationship Id="rId29" Type="http://schemas.openxmlformats.org/officeDocument/2006/relationships/image" Target="../media/image65.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png"/><Relationship Id="rId30" Type="http://schemas.openxmlformats.org/officeDocument/2006/relationships/image" Target="../media/image66.png"/><Relationship Id="rId31" Type="http://schemas.openxmlformats.org/officeDocument/2006/relationships/image" Target="../media/image67.png"/><Relationship Id="rId32" Type="http://schemas.openxmlformats.org/officeDocument/2006/relationships/image" Target="../media/image68.png"/><Relationship Id="rId9" Type="http://schemas.openxmlformats.org/officeDocument/2006/relationships/image" Target="../media/image45.jpeg"/><Relationship Id="rId6" Type="http://schemas.openxmlformats.org/officeDocument/2006/relationships/image" Target="../media/image42.jpeg"/><Relationship Id="rId7" Type="http://schemas.openxmlformats.org/officeDocument/2006/relationships/image" Target="../media/image43.png"/><Relationship Id="rId8" Type="http://schemas.openxmlformats.org/officeDocument/2006/relationships/image" Target="../media/image44.png"/><Relationship Id="rId33" Type="http://schemas.openxmlformats.org/officeDocument/2006/relationships/image" Target="../media/image69.jpeg"/><Relationship Id="rId34" Type="http://schemas.openxmlformats.org/officeDocument/2006/relationships/image" Target="../media/image70.jpeg"/><Relationship Id="rId35" Type="http://schemas.openxmlformats.org/officeDocument/2006/relationships/image" Target="../media/image71.jpeg"/><Relationship Id="rId36" Type="http://schemas.openxmlformats.org/officeDocument/2006/relationships/image" Target="../media/image72.tiff"/><Relationship Id="rId10" Type="http://schemas.openxmlformats.org/officeDocument/2006/relationships/image" Target="../media/image46.jpeg"/><Relationship Id="rId11" Type="http://schemas.openxmlformats.org/officeDocument/2006/relationships/image" Target="../media/image47.jpeg"/><Relationship Id="rId12" Type="http://schemas.openxmlformats.org/officeDocument/2006/relationships/image" Target="../media/image48.jpeg"/><Relationship Id="rId13" Type="http://schemas.openxmlformats.org/officeDocument/2006/relationships/image" Target="../media/image49.jpeg"/><Relationship Id="rId14" Type="http://schemas.openxmlformats.org/officeDocument/2006/relationships/image" Target="../media/image50.jpeg"/><Relationship Id="rId15" Type="http://schemas.openxmlformats.org/officeDocument/2006/relationships/image" Target="../media/image51.jpeg"/><Relationship Id="rId16" Type="http://schemas.openxmlformats.org/officeDocument/2006/relationships/image" Target="../media/image52.jpeg"/><Relationship Id="rId17" Type="http://schemas.openxmlformats.org/officeDocument/2006/relationships/image" Target="../media/image53.jpeg"/><Relationship Id="rId18" Type="http://schemas.openxmlformats.org/officeDocument/2006/relationships/image" Target="../media/image54.jpeg"/><Relationship Id="rId19" Type="http://schemas.openxmlformats.org/officeDocument/2006/relationships/image" Target="../media/image5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irector@project25.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png"/><Relationship Id="rId19"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project25.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jpeg"/><Relationship Id="rId8" Type="http://schemas.openxmlformats.org/officeDocument/2006/relationships/image" Target="../media/image33.wmf"/><Relationship Id="rId9"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0" y="1066800"/>
            <a:ext cx="9144000" cy="1470025"/>
          </a:xfrm>
        </p:spPr>
        <p:txBody>
          <a:bodyPr anchor="t"/>
          <a:lstStyle/>
          <a:p>
            <a:pPr eaLnBrk="1" hangingPunct="1"/>
            <a:r>
              <a:rPr lang="en-US" altLang="en-US" sz="2400" b="1" dirty="0" smtClean="0">
                <a:ea typeface="ＭＳ Ｐゴシック" pitchFamily="34" charset="-128"/>
              </a:rPr>
              <a:t>International Wireless and Communications Expo</a:t>
            </a:r>
            <a:br>
              <a:rPr lang="en-US" altLang="en-US" sz="2400" b="1" dirty="0" smtClean="0">
                <a:ea typeface="ＭＳ Ｐゴシック" pitchFamily="34" charset="-128"/>
              </a:rPr>
            </a:br>
            <a:r>
              <a:rPr lang="en-US" altLang="en-US" sz="3200" b="1" dirty="0" smtClean="0">
                <a:ea typeface="ＭＳ Ｐゴシック" pitchFamily="34" charset="-128"/>
              </a:rPr>
              <a:t>NPSTC Meeting  March 20</a:t>
            </a:r>
            <a:r>
              <a:rPr lang="en-US" altLang="en-US" sz="3200" b="1" dirty="0">
                <a:ea typeface="ＭＳ Ｐゴシック" pitchFamily="34" charset="-128"/>
              </a:rPr>
              <a:t>, 2014 </a:t>
            </a:r>
            <a:r>
              <a:rPr lang="en-US" altLang="en-US" sz="2800" b="1" dirty="0" smtClean="0">
                <a:ea typeface="ＭＳ Ｐゴシック" pitchFamily="34" charset="-128"/>
              </a:rPr>
              <a:t/>
            </a:r>
            <a:br>
              <a:rPr lang="en-US" altLang="en-US" sz="2800" b="1" dirty="0" smtClean="0">
                <a:ea typeface="ＭＳ Ｐゴシック" pitchFamily="34" charset="-128"/>
              </a:rPr>
            </a:br>
            <a:r>
              <a:rPr lang="en-US" altLang="en-US" sz="2000" b="1" dirty="0" smtClean="0">
                <a:ea typeface="ＭＳ Ｐゴシック" pitchFamily="34" charset="-128"/>
              </a:rPr>
              <a:t>Las </a:t>
            </a:r>
            <a:r>
              <a:rPr lang="en-US" altLang="en-US" sz="2000" b="1" dirty="0">
                <a:ea typeface="ＭＳ Ｐゴシック" pitchFamily="34" charset="-128"/>
              </a:rPr>
              <a:t>Vegas, Nevada</a:t>
            </a:r>
            <a:endParaRPr lang="en-US" altLang="en-US" sz="2800" b="1" dirty="0" smtClean="0">
              <a:ea typeface="ＭＳ Ｐゴシック" pitchFamily="34" charset="-128"/>
            </a:endParaRPr>
          </a:p>
        </p:txBody>
      </p:sp>
      <p:sp>
        <p:nvSpPr>
          <p:cNvPr id="3075" name="Rectangle 3"/>
          <p:cNvSpPr>
            <a:spLocks noGrp="1" noChangeArrowheads="1"/>
          </p:cNvSpPr>
          <p:nvPr>
            <p:ph type="subTitle" idx="4294967295"/>
          </p:nvPr>
        </p:nvSpPr>
        <p:spPr>
          <a:xfrm>
            <a:off x="501071" y="3198813"/>
            <a:ext cx="8333884" cy="1574800"/>
          </a:xfrm>
        </p:spPr>
        <p:txBody>
          <a:bodyPr/>
          <a:lstStyle/>
          <a:p>
            <a:pPr marL="0" indent="0" algn="ctr" eaLnBrk="1" hangingPunct="1">
              <a:lnSpc>
                <a:spcPct val="80000"/>
              </a:lnSpc>
              <a:spcBef>
                <a:spcPct val="0"/>
              </a:spcBef>
              <a:spcAft>
                <a:spcPct val="20000"/>
              </a:spcAft>
              <a:buFont typeface="Arial" charset="0"/>
              <a:buNone/>
            </a:pPr>
            <a:r>
              <a:rPr lang="en-US" altLang="en-US" sz="4000" dirty="0" smtClean="0">
                <a:solidFill>
                  <a:srgbClr val="000099"/>
                </a:solidFill>
                <a:ea typeface="ＭＳ Ｐゴシック" pitchFamily="34" charset="-128"/>
              </a:rPr>
              <a:t>Project 25 Technology Interest Group  </a:t>
            </a:r>
          </a:p>
          <a:p>
            <a:pPr marL="0" indent="0" algn="ctr" eaLnBrk="1" hangingPunct="1">
              <a:lnSpc>
                <a:spcPct val="80000"/>
              </a:lnSpc>
              <a:spcBef>
                <a:spcPct val="0"/>
              </a:spcBef>
              <a:spcAft>
                <a:spcPct val="20000"/>
              </a:spcAft>
              <a:buFont typeface="Arial" charset="0"/>
              <a:buNone/>
            </a:pPr>
            <a:r>
              <a:rPr lang="en-US" altLang="en-US" sz="4400" b="1" dirty="0" smtClean="0">
                <a:solidFill>
                  <a:srgbClr val="000099"/>
                </a:solidFill>
                <a:ea typeface="ＭＳ Ｐゴシック" pitchFamily="34" charset="-128"/>
              </a:rPr>
              <a:t>Project 25 Update </a:t>
            </a:r>
          </a:p>
        </p:txBody>
      </p:sp>
      <p:sp>
        <p:nvSpPr>
          <p:cNvPr id="3076" name="Rectangle 5"/>
          <p:cNvSpPr>
            <a:spLocks noChangeArrowheads="1"/>
          </p:cNvSpPr>
          <p:nvPr/>
        </p:nvSpPr>
        <p:spPr bwMode="auto">
          <a:xfrm>
            <a:off x="762000" y="4799013"/>
            <a:ext cx="7467600" cy="1692771"/>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800" b="1" dirty="0"/>
              <a:t>Presented by:</a:t>
            </a:r>
          </a:p>
          <a:p>
            <a:pPr algn="ctr" eaLnBrk="1" hangingPunct="1">
              <a:spcBef>
                <a:spcPct val="0"/>
              </a:spcBef>
              <a:buFontTx/>
              <a:buNone/>
            </a:pPr>
            <a:r>
              <a:rPr lang="en-US" altLang="en-US" sz="2800" b="1" dirty="0" smtClean="0"/>
              <a:t>Stephen Nichols, </a:t>
            </a:r>
          </a:p>
          <a:p>
            <a:pPr algn="ctr" eaLnBrk="1" hangingPunct="1">
              <a:spcBef>
                <a:spcPct val="0"/>
              </a:spcBef>
              <a:buFontTx/>
              <a:buNone/>
            </a:pPr>
            <a:r>
              <a:rPr lang="en-US" altLang="en-US" sz="2000" b="1" dirty="0" smtClean="0"/>
              <a:t>Director, Project </a:t>
            </a:r>
            <a:r>
              <a:rPr lang="en-US" altLang="en-US" sz="2000" b="1" dirty="0"/>
              <a:t>25 Technology Interest Group</a:t>
            </a:r>
          </a:p>
          <a:p>
            <a:pPr algn="ctr" eaLnBrk="1" hangingPunct="1">
              <a:spcBef>
                <a:spcPct val="0"/>
              </a:spcBef>
              <a:buFontTx/>
              <a:buNone/>
            </a:pPr>
            <a:r>
              <a:rPr lang="en-US" altLang="en-US" sz="2800" b="1" dirty="0">
                <a:hlinkClick r:id="rId3"/>
              </a:rPr>
              <a:t>www.project25.org</a:t>
            </a:r>
            <a:r>
              <a:rPr lang="en-US" altLang="en-US" sz="2800" b="1" dirty="0"/>
              <a:t> </a:t>
            </a:r>
            <a:endParaRPr lang="en-US" altLang="en-US" sz="2800" b="1"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4894086"/>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sz="3200" dirty="0" smtClean="0">
                <a:solidFill>
                  <a:schemeClr val="tx2"/>
                </a:solidFill>
              </a:rPr>
              <a:t>P25 2014 Activity Summary (1) </a:t>
            </a:r>
            <a:endParaRPr lang="en-US" sz="3200" dirty="0">
              <a:solidFill>
                <a:schemeClr val="tx2"/>
              </a:solidFill>
            </a:endParaRPr>
          </a:p>
        </p:txBody>
      </p:sp>
      <p:sp>
        <p:nvSpPr>
          <p:cNvPr id="5" name="Rectangle 3"/>
          <p:cNvSpPr txBox="1">
            <a:spLocks noChangeArrowheads="1"/>
          </p:cNvSpPr>
          <p:nvPr/>
        </p:nvSpPr>
        <p:spPr>
          <a:xfrm>
            <a:off x="457200" y="1219200"/>
            <a:ext cx="8153400" cy="5181600"/>
          </a:xfrm>
          <a:prstGeom prst="rect">
            <a:avLst/>
          </a:prstGeom>
        </p:spPr>
        <p:txBody>
          <a:bodyPr/>
          <a:lstStyle/>
          <a:p>
            <a:pPr marL="342900" lvl="0" indent="-342900">
              <a:spcBef>
                <a:spcPct val="20000"/>
              </a:spcBef>
              <a:buClr>
                <a:srgbClr val="D4272E"/>
              </a:buClr>
              <a:buFontTx/>
              <a:buChar char="•"/>
              <a:defRPr/>
            </a:pPr>
            <a:r>
              <a:rPr lang="en-US" sz="2400" dirty="0" smtClean="0"/>
              <a:t>Air Interfaces </a:t>
            </a:r>
          </a:p>
          <a:p>
            <a:pPr marL="800100" lvl="1" indent="-342900">
              <a:spcBef>
                <a:spcPct val="20000"/>
              </a:spcBef>
              <a:buClr>
                <a:srgbClr val="D4272E"/>
              </a:buClr>
              <a:buFontTx/>
              <a:buChar char="•"/>
              <a:defRPr/>
            </a:pPr>
            <a:r>
              <a:rPr lang="en-US" sz="2000" dirty="0" smtClean="0"/>
              <a:t>A standard for Dynamic Regrouping for the Air Interface was approved for publication. </a:t>
            </a:r>
          </a:p>
          <a:p>
            <a:pPr marL="1257300" lvl="2" indent="-342900">
              <a:spcBef>
                <a:spcPct val="20000"/>
              </a:spcBef>
              <a:buClr>
                <a:srgbClr val="D4272E"/>
              </a:buClr>
              <a:buFontTx/>
              <a:buChar char="•"/>
              <a:defRPr/>
            </a:pPr>
            <a:r>
              <a:rPr lang="en-US" sz="1800" dirty="0" smtClean="0"/>
              <a:t>The dynamic regrouping function was formerly manufacturer specific. The new P25 Dynamic Regrouping Standard creates a common specification for multi-vendor interoperability.</a:t>
            </a:r>
            <a:r>
              <a:rPr lang="en-US" sz="2000" dirty="0" smtClean="0"/>
              <a:t> </a:t>
            </a:r>
          </a:p>
          <a:p>
            <a:pPr marL="800100" lvl="1" indent="-342900">
              <a:spcBef>
                <a:spcPct val="20000"/>
              </a:spcBef>
              <a:buClr>
                <a:srgbClr val="D4272E"/>
              </a:buClr>
              <a:buFontTx/>
              <a:buChar char="•"/>
              <a:defRPr/>
            </a:pPr>
            <a:r>
              <a:rPr lang="en-US" sz="2000" dirty="0" smtClean="0"/>
              <a:t>A revision of the </a:t>
            </a:r>
            <a:r>
              <a:rPr lang="en-US" sz="2000" dirty="0" err="1" smtClean="0"/>
              <a:t>Trunking</a:t>
            </a:r>
            <a:r>
              <a:rPr lang="en-US" sz="2000" dirty="0" smtClean="0"/>
              <a:t> Procedures Standard was approved for publication. </a:t>
            </a:r>
          </a:p>
          <a:p>
            <a:pPr marL="1257300" lvl="2" indent="-342900">
              <a:spcBef>
                <a:spcPct val="20000"/>
              </a:spcBef>
              <a:buClr>
                <a:srgbClr val="D4272E"/>
              </a:buClr>
              <a:buFontTx/>
              <a:buChar char="•"/>
              <a:defRPr/>
            </a:pPr>
            <a:r>
              <a:rPr lang="en-US" sz="1800" dirty="0" smtClean="0"/>
              <a:t>The revision corrects several errata that have been noted since the last publication. </a:t>
            </a:r>
          </a:p>
          <a:p>
            <a:pPr marL="800100" lvl="1" indent="-342900">
              <a:spcBef>
                <a:spcPct val="20000"/>
              </a:spcBef>
              <a:buClr>
                <a:srgbClr val="D4272E"/>
              </a:buClr>
              <a:buFontTx/>
              <a:buChar char="•"/>
              <a:defRPr/>
            </a:pPr>
            <a:r>
              <a:rPr lang="en-US" sz="2000" dirty="0" smtClean="0"/>
              <a:t>A revision of the TDMA Transceiver Measurement Methods, TDMA Transceiver Performance Recommendations Standards were approved for publication. </a:t>
            </a:r>
          </a:p>
          <a:p>
            <a:pPr marL="1257300" lvl="2" indent="-342900">
              <a:spcBef>
                <a:spcPct val="20000"/>
              </a:spcBef>
              <a:buClr>
                <a:srgbClr val="D4272E"/>
              </a:buClr>
              <a:buFontTx/>
              <a:buChar char="•"/>
              <a:defRPr/>
            </a:pPr>
            <a:r>
              <a:rPr lang="en-US" sz="1800" dirty="0" smtClean="0"/>
              <a:t>A new test and associated performance specs were added.</a:t>
            </a:r>
            <a:endParaRPr lang="en-US" sz="1800" kern="0" dirty="0" smtClean="0">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9851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sz="3200" dirty="0" smtClean="0">
                <a:solidFill>
                  <a:schemeClr val="tx2"/>
                </a:solidFill>
              </a:rPr>
              <a:t>P25 2014 Activity Summary (2)</a:t>
            </a:r>
            <a:endParaRPr lang="en-US" sz="3200" dirty="0">
              <a:solidFill>
                <a:schemeClr val="tx2"/>
              </a:solidFill>
            </a:endParaRPr>
          </a:p>
        </p:txBody>
      </p:sp>
      <p:sp>
        <p:nvSpPr>
          <p:cNvPr id="5" name="Rectangle 3"/>
          <p:cNvSpPr txBox="1">
            <a:spLocks noChangeArrowheads="1"/>
          </p:cNvSpPr>
          <p:nvPr/>
        </p:nvSpPr>
        <p:spPr>
          <a:xfrm>
            <a:off x="457200" y="1219200"/>
            <a:ext cx="8153400" cy="5181600"/>
          </a:xfrm>
          <a:prstGeom prst="rect">
            <a:avLst/>
          </a:prstGeom>
        </p:spPr>
        <p:txBody>
          <a:bodyPr/>
          <a:lstStyle/>
          <a:p>
            <a:pPr marL="342900" lvl="0" indent="-342900">
              <a:spcBef>
                <a:spcPct val="20000"/>
              </a:spcBef>
              <a:buClr>
                <a:srgbClr val="D4272E"/>
              </a:buClr>
              <a:buFontTx/>
              <a:buChar char="•"/>
              <a:defRPr/>
            </a:pPr>
            <a:r>
              <a:rPr lang="en-US" sz="2400" dirty="0" smtClean="0"/>
              <a:t>Security </a:t>
            </a:r>
          </a:p>
          <a:p>
            <a:pPr marL="800100" lvl="1" indent="-342900">
              <a:spcBef>
                <a:spcPct val="20000"/>
              </a:spcBef>
              <a:buClr>
                <a:srgbClr val="D4272E"/>
              </a:buClr>
              <a:buFontTx/>
              <a:buChar char="•"/>
              <a:defRPr/>
            </a:pPr>
            <a:r>
              <a:rPr lang="en-US" sz="2000" dirty="0" smtClean="0"/>
              <a:t>A revision of the OTAR standard (multi-year effort) was approved for publication. </a:t>
            </a:r>
          </a:p>
          <a:p>
            <a:pPr marL="1257300" lvl="2" indent="-342900">
              <a:spcBef>
                <a:spcPct val="20000"/>
              </a:spcBef>
              <a:buClr>
                <a:srgbClr val="D4272E"/>
              </a:buClr>
              <a:buFontTx/>
              <a:buChar char="•"/>
              <a:defRPr/>
            </a:pPr>
            <a:r>
              <a:rPr lang="en-US" sz="1800" dirty="0" smtClean="0"/>
              <a:t>The Standard was clarified to prevent interoperability issues as an increasing number of vendors implement P25 OTAR. </a:t>
            </a:r>
          </a:p>
          <a:p>
            <a:pPr marL="800100" lvl="1" indent="-342900">
              <a:spcBef>
                <a:spcPct val="20000"/>
              </a:spcBef>
              <a:buClr>
                <a:srgbClr val="D4272E"/>
              </a:buClr>
              <a:buFontTx/>
              <a:buChar char="•"/>
              <a:defRPr/>
            </a:pPr>
            <a:r>
              <a:rPr lang="en-US" sz="2000" dirty="0" smtClean="0"/>
              <a:t>A revision of the Key Fill Interface for mobiles and portables was approved for publication. </a:t>
            </a:r>
          </a:p>
          <a:p>
            <a:pPr marL="1257300" lvl="2" indent="-342900">
              <a:spcBef>
                <a:spcPct val="20000"/>
              </a:spcBef>
              <a:buClr>
                <a:srgbClr val="D4272E"/>
              </a:buClr>
              <a:buFontTx/>
              <a:buChar char="•"/>
              <a:defRPr/>
            </a:pPr>
            <a:r>
              <a:rPr lang="en-US" sz="1800" dirty="0" smtClean="0"/>
              <a:t>USB and RS-232 interfaces were included to expand applications and devices available. </a:t>
            </a:r>
          </a:p>
          <a:p>
            <a:pPr marL="800100" lvl="1" indent="-342900">
              <a:spcBef>
                <a:spcPct val="20000"/>
              </a:spcBef>
              <a:buClr>
                <a:srgbClr val="D4272E"/>
              </a:buClr>
              <a:buFontTx/>
              <a:buChar char="•"/>
              <a:defRPr/>
            </a:pPr>
            <a:r>
              <a:rPr lang="en-US" sz="2000" dirty="0" smtClean="0"/>
              <a:t>An Addendum to the Security Services Overview standard was approved for publication. </a:t>
            </a:r>
          </a:p>
          <a:p>
            <a:pPr marL="1257300" lvl="2" indent="-342900">
              <a:spcBef>
                <a:spcPct val="20000"/>
              </a:spcBef>
              <a:buClr>
                <a:srgbClr val="D4272E"/>
              </a:buClr>
              <a:buFontTx/>
              <a:buChar char="•"/>
              <a:defRPr/>
            </a:pPr>
            <a:r>
              <a:rPr lang="en-US" sz="1800" dirty="0" smtClean="0"/>
              <a:t>The addendum adds an Informative overview of the key management service as it applies to voice, data, and authentication.</a:t>
            </a:r>
            <a:endParaRPr lang="en-US" sz="1800" kern="0" dirty="0" smtClean="0">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3706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sz="3200" dirty="0" smtClean="0">
                <a:solidFill>
                  <a:schemeClr val="tx2"/>
                </a:solidFill>
              </a:rPr>
              <a:t>P25 2014 Activity Summary (3)</a:t>
            </a:r>
            <a:endParaRPr lang="en-US" sz="3200" dirty="0">
              <a:solidFill>
                <a:schemeClr val="tx2"/>
              </a:solidFill>
            </a:endParaRPr>
          </a:p>
        </p:txBody>
      </p:sp>
      <p:sp>
        <p:nvSpPr>
          <p:cNvPr id="5" name="Rectangle 3"/>
          <p:cNvSpPr txBox="1">
            <a:spLocks noChangeArrowheads="1"/>
          </p:cNvSpPr>
          <p:nvPr/>
        </p:nvSpPr>
        <p:spPr>
          <a:xfrm>
            <a:off x="457200" y="1219200"/>
            <a:ext cx="8153400" cy="5181600"/>
          </a:xfrm>
          <a:prstGeom prst="rect">
            <a:avLst/>
          </a:prstGeom>
        </p:spPr>
        <p:txBody>
          <a:bodyPr/>
          <a:lstStyle/>
          <a:p>
            <a:pPr marL="342900" lvl="0" indent="-342900">
              <a:spcBef>
                <a:spcPct val="20000"/>
              </a:spcBef>
              <a:buClr>
                <a:srgbClr val="D4272E"/>
              </a:buClr>
              <a:buFontTx/>
              <a:buChar char="•"/>
              <a:defRPr/>
            </a:pPr>
            <a:r>
              <a:rPr lang="en-US" sz="2400" dirty="0" smtClean="0"/>
              <a:t>Data </a:t>
            </a:r>
          </a:p>
          <a:p>
            <a:pPr marL="800100" lvl="1" indent="-342900">
              <a:spcBef>
                <a:spcPct val="20000"/>
              </a:spcBef>
              <a:buClr>
                <a:srgbClr val="D4272E"/>
              </a:buClr>
              <a:buFontTx/>
              <a:buChar char="•"/>
              <a:defRPr/>
            </a:pPr>
            <a:r>
              <a:rPr lang="en-US" sz="2000" dirty="0" smtClean="0"/>
              <a:t>A revision of the IP Data Bearer Services Specification was approved for publication. </a:t>
            </a:r>
          </a:p>
          <a:p>
            <a:pPr marL="1257300" lvl="2" indent="-342900">
              <a:spcBef>
                <a:spcPct val="20000"/>
              </a:spcBef>
              <a:buClr>
                <a:srgbClr val="D4272E"/>
              </a:buClr>
              <a:buFontTx/>
              <a:buChar char="•"/>
              <a:defRPr/>
            </a:pPr>
            <a:r>
              <a:rPr lang="en-US" sz="1800" dirty="0" smtClean="0"/>
              <a:t>The Standard was clarified to prevent interoperability issues as an increasing number of vendors implement P25 Data applications. </a:t>
            </a:r>
          </a:p>
          <a:p>
            <a:pPr marL="800100" lvl="1" indent="-342900">
              <a:spcBef>
                <a:spcPct val="20000"/>
              </a:spcBef>
              <a:buClr>
                <a:srgbClr val="D4272E"/>
              </a:buClr>
              <a:buFontTx/>
              <a:buChar char="•"/>
              <a:defRPr/>
            </a:pPr>
            <a:r>
              <a:rPr lang="en-US" sz="2000" dirty="0" smtClean="0"/>
              <a:t>A revision of the Tier 1 Location Standard was approved for publication. </a:t>
            </a:r>
          </a:p>
          <a:p>
            <a:pPr marL="1257300" lvl="2" indent="-342900">
              <a:spcBef>
                <a:spcPct val="20000"/>
              </a:spcBef>
              <a:buClr>
                <a:srgbClr val="D4272E"/>
              </a:buClr>
              <a:buFontTx/>
              <a:buChar char="•"/>
              <a:defRPr/>
            </a:pPr>
            <a:r>
              <a:rPr lang="en-US" sz="1800" dirty="0" smtClean="0"/>
              <a:t>The Standard was clarified to prevent interoperability issues as an increasing number of vendors implement P25 Location Standard Data applications.</a:t>
            </a:r>
          </a:p>
          <a:p>
            <a:pPr marL="1257300" lvl="2" indent="-342900">
              <a:spcBef>
                <a:spcPct val="20000"/>
              </a:spcBef>
              <a:buClr>
                <a:srgbClr val="D4272E"/>
              </a:buClr>
              <a:buFontTx/>
              <a:buChar char="•"/>
              <a:defRPr/>
            </a:pPr>
            <a:endParaRPr lang="en-US" sz="800" dirty="0" smtClean="0"/>
          </a:p>
          <a:p>
            <a:pPr marL="342900" indent="-342900">
              <a:spcBef>
                <a:spcPct val="20000"/>
              </a:spcBef>
              <a:buClr>
                <a:srgbClr val="D4272E"/>
              </a:buClr>
              <a:buFontTx/>
              <a:buChar char="•"/>
              <a:defRPr/>
            </a:pPr>
            <a:r>
              <a:rPr lang="en-US" sz="2000" dirty="0" err="1" smtClean="0"/>
              <a:t>Wireline</a:t>
            </a:r>
            <a:r>
              <a:rPr lang="en-US" sz="2000" dirty="0" smtClean="0"/>
              <a:t> Interfaces </a:t>
            </a:r>
          </a:p>
          <a:p>
            <a:pPr marL="800100" lvl="1" indent="-342900">
              <a:spcBef>
                <a:spcPct val="20000"/>
              </a:spcBef>
              <a:buClr>
                <a:srgbClr val="D4272E"/>
              </a:buClr>
              <a:buFontTx/>
              <a:buChar char="•"/>
              <a:defRPr/>
            </a:pPr>
            <a:r>
              <a:rPr lang="en-US" sz="2000" dirty="0" smtClean="0"/>
              <a:t>A revision of the ISSI Interoperability Tests to include TDMA was approved for publication. </a:t>
            </a:r>
          </a:p>
          <a:p>
            <a:pPr marL="1257300" lvl="2" indent="-342900">
              <a:spcBef>
                <a:spcPct val="20000"/>
              </a:spcBef>
              <a:buClr>
                <a:srgbClr val="D4272E"/>
              </a:buClr>
              <a:buFontTx/>
              <a:buChar char="•"/>
              <a:defRPr/>
            </a:pPr>
            <a:r>
              <a:rPr lang="en-US" sz="1800" dirty="0" smtClean="0"/>
              <a:t>The revisions adds a standard testing method of new Phase 2 TDMA systems interconnected with FDMA systems using the P25 ISSI multi-system interface</a:t>
            </a:r>
            <a:endParaRPr lang="en-US" sz="1800" kern="0" dirty="0" smtClean="0">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9053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sz="3200" dirty="0" smtClean="0">
                <a:solidFill>
                  <a:schemeClr val="tx2"/>
                </a:solidFill>
              </a:rPr>
              <a:t>P25 Activity Summary 2015(1)</a:t>
            </a:r>
            <a:endParaRPr lang="en-US" sz="3200" dirty="0">
              <a:solidFill>
                <a:schemeClr val="tx2"/>
              </a:solidFill>
            </a:endParaRPr>
          </a:p>
        </p:txBody>
      </p:sp>
      <p:sp>
        <p:nvSpPr>
          <p:cNvPr id="5" name="Rectangle 3"/>
          <p:cNvSpPr txBox="1">
            <a:spLocks noChangeArrowheads="1"/>
          </p:cNvSpPr>
          <p:nvPr/>
        </p:nvSpPr>
        <p:spPr>
          <a:xfrm>
            <a:off x="457200" y="1219200"/>
            <a:ext cx="8153400" cy="5181600"/>
          </a:xfrm>
          <a:prstGeom prst="rect">
            <a:avLst/>
          </a:prstGeom>
        </p:spPr>
        <p:txBody>
          <a:bodyPr/>
          <a:lstStyle/>
          <a:p>
            <a:pPr marL="342900" lvl="0" indent="-342900">
              <a:spcBef>
                <a:spcPct val="20000"/>
              </a:spcBef>
              <a:buClr>
                <a:srgbClr val="D4272E"/>
              </a:buClr>
              <a:buFontTx/>
              <a:buChar char="•"/>
              <a:defRPr/>
            </a:pPr>
            <a:r>
              <a:rPr lang="en-US" sz="2000" dirty="0" smtClean="0"/>
              <a:t>Data</a:t>
            </a:r>
            <a:r>
              <a:rPr lang="en-US" sz="2400" dirty="0" smtClean="0"/>
              <a:t> </a:t>
            </a:r>
          </a:p>
          <a:p>
            <a:pPr marL="800100" lvl="1" indent="-342900">
              <a:spcBef>
                <a:spcPct val="20000"/>
              </a:spcBef>
              <a:buClr>
                <a:srgbClr val="D4272E"/>
              </a:buClr>
              <a:buFontTx/>
              <a:buChar char="•"/>
              <a:defRPr/>
            </a:pPr>
            <a:r>
              <a:rPr lang="en-US" sz="1600" dirty="0" smtClean="0"/>
              <a:t>A revision of the Tier 2 Location Standard was approved for publication </a:t>
            </a:r>
          </a:p>
          <a:p>
            <a:pPr marL="1257300" lvl="2" indent="-342900">
              <a:spcBef>
                <a:spcPct val="20000"/>
              </a:spcBef>
              <a:buClr>
                <a:srgbClr val="D4272E"/>
              </a:buClr>
              <a:buFontTx/>
              <a:buChar char="•"/>
              <a:defRPr/>
            </a:pPr>
            <a:r>
              <a:rPr lang="en-US" sz="1600" dirty="0" smtClean="0"/>
              <a:t>The Standard was clarified to prevent interoperability issues as an increasing number of vendors implement P25 Location services.</a:t>
            </a:r>
          </a:p>
          <a:p>
            <a:pPr marL="1257300" lvl="2" indent="-342900">
              <a:spcBef>
                <a:spcPct val="20000"/>
              </a:spcBef>
              <a:buClr>
                <a:srgbClr val="D4272E"/>
              </a:buClr>
              <a:buFontTx/>
              <a:buChar char="•"/>
              <a:defRPr/>
            </a:pPr>
            <a:endParaRPr lang="en-US" sz="800" dirty="0" smtClean="0"/>
          </a:p>
          <a:p>
            <a:pPr marL="342900" indent="-342900">
              <a:spcBef>
                <a:spcPct val="20000"/>
              </a:spcBef>
              <a:buClr>
                <a:srgbClr val="D4272E"/>
              </a:buClr>
              <a:buFontTx/>
              <a:buChar char="•"/>
              <a:defRPr/>
            </a:pPr>
            <a:r>
              <a:rPr lang="en-US" sz="2000" dirty="0" smtClean="0"/>
              <a:t>Air Interfaces</a:t>
            </a:r>
          </a:p>
          <a:p>
            <a:pPr marL="800100" lvl="1" indent="-342900">
              <a:spcBef>
                <a:spcPct val="20000"/>
              </a:spcBef>
              <a:buClr>
                <a:srgbClr val="D4272E"/>
              </a:buClr>
              <a:buFontTx/>
              <a:buChar char="•"/>
              <a:defRPr/>
            </a:pPr>
            <a:r>
              <a:rPr lang="en-US" sz="1600" dirty="0" smtClean="0"/>
              <a:t>A revision of the </a:t>
            </a:r>
            <a:r>
              <a:rPr lang="en-US" sz="1600" dirty="0" err="1" smtClean="0"/>
              <a:t>Trunking</a:t>
            </a:r>
            <a:r>
              <a:rPr lang="en-US" sz="1600" dirty="0" smtClean="0"/>
              <a:t> Control Channel Messages Standard was approved for publication  </a:t>
            </a:r>
          </a:p>
          <a:p>
            <a:pPr marL="1257300" lvl="2" indent="-342900">
              <a:spcBef>
                <a:spcPct val="20000"/>
              </a:spcBef>
              <a:buClr>
                <a:srgbClr val="D4272E"/>
              </a:buClr>
              <a:buFontTx/>
              <a:buChar char="•"/>
              <a:defRPr/>
            </a:pPr>
            <a:r>
              <a:rPr lang="en-US" sz="1600" dirty="0" smtClean="0"/>
              <a:t>The revision corrects several errata that have been noted since the last publication.</a:t>
            </a:r>
          </a:p>
          <a:p>
            <a:pPr marL="800100" lvl="1" indent="-342900">
              <a:spcBef>
                <a:spcPct val="20000"/>
              </a:spcBef>
              <a:buClr>
                <a:srgbClr val="D4272E"/>
              </a:buClr>
              <a:buFontTx/>
              <a:buChar char="•"/>
              <a:defRPr/>
            </a:pPr>
            <a:r>
              <a:rPr lang="en-US" sz="1600" dirty="0" smtClean="0"/>
              <a:t>A revision of the Link Control Word Formats and Messages Standard was approved for publication</a:t>
            </a:r>
            <a:r>
              <a:rPr lang="en-US" sz="1600" dirty="0" smtClean="0">
                <a:solidFill>
                  <a:srgbClr val="FF0000"/>
                </a:solidFill>
              </a:rPr>
              <a:t> </a:t>
            </a:r>
            <a:r>
              <a:rPr lang="en-US" sz="1600" dirty="0" smtClean="0"/>
              <a:t> </a:t>
            </a:r>
          </a:p>
          <a:p>
            <a:pPr marL="1257300" lvl="2" indent="-342900">
              <a:spcBef>
                <a:spcPct val="20000"/>
              </a:spcBef>
              <a:buClr>
                <a:srgbClr val="D4272E"/>
              </a:buClr>
              <a:buFontTx/>
              <a:buChar char="•"/>
              <a:defRPr/>
            </a:pPr>
            <a:r>
              <a:rPr lang="en-US" sz="1600" dirty="0" smtClean="0"/>
              <a:t>The revision corrects several errata that have been noted since the last publication.</a:t>
            </a:r>
          </a:p>
          <a:p>
            <a:pPr marL="800100" lvl="1" indent="-342900">
              <a:spcBef>
                <a:spcPct val="20000"/>
              </a:spcBef>
              <a:buClr>
                <a:srgbClr val="D4272E"/>
              </a:buClr>
              <a:buFontTx/>
              <a:buChar char="•"/>
              <a:defRPr/>
            </a:pPr>
            <a:r>
              <a:rPr lang="en-US" sz="1600" dirty="0" smtClean="0"/>
              <a:t>A revision of the Conventional Conformance Tests, Basic and Advanced completed ballot</a:t>
            </a:r>
            <a:r>
              <a:rPr lang="en-US" sz="1600" dirty="0" smtClean="0">
                <a:solidFill>
                  <a:srgbClr val="FF0000"/>
                </a:solidFill>
              </a:rPr>
              <a:t> </a:t>
            </a:r>
            <a:r>
              <a:rPr lang="en-US" sz="1600" dirty="0" smtClean="0"/>
              <a:t> </a:t>
            </a:r>
          </a:p>
          <a:p>
            <a:pPr marL="1257300" lvl="2" indent="-342900">
              <a:spcBef>
                <a:spcPct val="20000"/>
              </a:spcBef>
              <a:buClr>
                <a:srgbClr val="D4272E"/>
              </a:buClr>
              <a:buFontTx/>
              <a:buChar char="•"/>
              <a:defRPr/>
            </a:pPr>
            <a:r>
              <a:rPr lang="en-US" sz="1600" dirty="0" smtClean="0"/>
              <a:t>The revisions update the list of standard references and correct some errata noted since the last publication</a:t>
            </a:r>
            <a:endParaRPr lang="en-US" sz="1600"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6485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sz="3200" dirty="0" smtClean="0">
                <a:solidFill>
                  <a:schemeClr val="tx2"/>
                </a:solidFill>
              </a:rPr>
              <a:t>P25 Activity Summary 2015 (2)</a:t>
            </a:r>
            <a:endParaRPr lang="en-US" sz="3200" dirty="0">
              <a:solidFill>
                <a:schemeClr val="tx2"/>
              </a:solidFill>
            </a:endParaRPr>
          </a:p>
        </p:txBody>
      </p:sp>
      <p:sp>
        <p:nvSpPr>
          <p:cNvPr id="5" name="Rectangle 3"/>
          <p:cNvSpPr txBox="1">
            <a:spLocks noChangeArrowheads="1"/>
          </p:cNvSpPr>
          <p:nvPr/>
        </p:nvSpPr>
        <p:spPr>
          <a:xfrm>
            <a:off x="457200" y="1219200"/>
            <a:ext cx="8153400" cy="5181600"/>
          </a:xfrm>
          <a:prstGeom prst="rect">
            <a:avLst/>
          </a:prstGeom>
        </p:spPr>
        <p:txBody>
          <a:bodyPr/>
          <a:lstStyle/>
          <a:p>
            <a:pPr marL="342900" lvl="0" indent="-342900">
              <a:spcBef>
                <a:spcPct val="20000"/>
              </a:spcBef>
              <a:buClr>
                <a:srgbClr val="D4272E"/>
              </a:buClr>
              <a:buFontTx/>
              <a:buChar char="•"/>
              <a:defRPr/>
            </a:pPr>
            <a:r>
              <a:rPr lang="en-US" sz="2000" dirty="0" smtClean="0"/>
              <a:t>Compliance Assessment Bulletins</a:t>
            </a:r>
            <a:r>
              <a:rPr lang="en-US" sz="2400" dirty="0" smtClean="0"/>
              <a:t> </a:t>
            </a:r>
          </a:p>
          <a:p>
            <a:pPr marL="800100" lvl="1" indent="-342900">
              <a:spcBef>
                <a:spcPct val="20000"/>
              </a:spcBef>
              <a:buClr>
                <a:srgbClr val="D4272E"/>
              </a:buClr>
              <a:buFontTx/>
              <a:buChar char="•"/>
              <a:defRPr/>
            </a:pPr>
            <a:r>
              <a:rPr lang="en-US" sz="1600" dirty="0" smtClean="0"/>
              <a:t>TIA subject matter experts review published TIA test documents and recommend tests appropriate for use in P25 Compliance Assessment</a:t>
            </a:r>
          </a:p>
          <a:p>
            <a:pPr marL="1257300" lvl="2" indent="-342900">
              <a:spcBef>
                <a:spcPct val="20000"/>
              </a:spcBef>
              <a:buClr>
                <a:srgbClr val="D4272E"/>
              </a:buClr>
              <a:buFontTx/>
              <a:buChar char="•"/>
              <a:defRPr/>
            </a:pPr>
            <a:r>
              <a:rPr lang="en-US" sz="1400" dirty="0" smtClean="0"/>
              <a:t>The list of tests are documented in Recommended Compliance Assessment Test (RCAT) Telecommunications System Bulletins</a:t>
            </a:r>
          </a:p>
          <a:p>
            <a:pPr marL="1257300" lvl="2" indent="-342900">
              <a:spcBef>
                <a:spcPct val="20000"/>
              </a:spcBef>
              <a:buClr>
                <a:srgbClr val="D4272E"/>
              </a:buClr>
              <a:buFontTx/>
              <a:buChar char="•"/>
              <a:defRPr/>
            </a:pPr>
            <a:r>
              <a:rPr lang="en-US" sz="1400" dirty="0" smtClean="0"/>
              <a:t>The Steering Committee may then forward these to the DHS Compliance Assessment Program Governing Board for consideration when creating Compliance Assessment Bulletins (Testing CABs)</a:t>
            </a:r>
          </a:p>
          <a:p>
            <a:pPr marL="800100" lvl="1" indent="-342900">
              <a:spcBef>
                <a:spcPct val="20000"/>
              </a:spcBef>
              <a:buClr>
                <a:srgbClr val="D4272E"/>
              </a:buClr>
              <a:buFontTx/>
              <a:buChar char="•"/>
              <a:defRPr/>
            </a:pPr>
            <a:r>
              <a:rPr lang="en-US" sz="1600" dirty="0" smtClean="0"/>
              <a:t>A revision to multiple RCATs</a:t>
            </a:r>
            <a:r>
              <a:rPr lang="en-US" sz="1600" b="1" dirty="0" smtClean="0"/>
              <a:t> </a:t>
            </a:r>
            <a:r>
              <a:rPr lang="en-US" sz="1600" dirty="0" smtClean="0"/>
              <a:t>were approved for publication  </a:t>
            </a:r>
          </a:p>
          <a:p>
            <a:pPr marL="1257300" lvl="2" indent="-342900">
              <a:spcBef>
                <a:spcPct val="20000"/>
              </a:spcBef>
              <a:buClr>
                <a:srgbClr val="D4272E"/>
              </a:buClr>
              <a:buFontTx/>
              <a:buChar char="•"/>
              <a:defRPr/>
            </a:pPr>
            <a:r>
              <a:rPr lang="en-US" sz="1400" dirty="0" smtClean="0"/>
              <a:t>RCAT for Trunked Interoperability (FDMA and TDMA tests)</a:t>
            </a:r>
          </a:p>
          <a:p>
            <a:pPr marL="1257300" lvl="2" indent="-342900">
              <a:spcBef>
                <a:spcPct val="20000"/>
              </a:spcBef>
              <a:buClr>
                <a:srgbClr val="D4272E"/>
              </a:buClr>
              <a:buFontTx/>
              <a:buChar char="•"/>
              <a:defRPr/>
            </a:pPr>
            <a:r>
              <a:rPr lang="en-US" sz="1400" dirty="0" smtClean="0"/>
              <a:t>RCAT for TDMA Voice Channel Air Interface (Conformance and Performance tests) </a:t>
            </a:r>
          </a:p>
          <a:p>
            <a:pPr marL="1257300" lvl="2" indent="-342900">
              <a:spcBef>
                <a:spcPct val="20000"/>
              </a:spcBef>
              <a:buClr>
                <a:srgbClr val="D4272E"/>
              </a:buClr>
              <a:buFontTx/>
              <a:buChar char="•"/>
              <a:defRPr/>
            </a:pPr>
            <a:r>
              <a:rPr lang="en-US" sz="1400" dirty="0" smtClean="0"/>
              <a:t>RCAT for Conventional Mode Fixed Station Performance </a:t>
            </a:r>
          </a:p>
          <a:p>
            <a:pPr marL="1257300" lvl="2" indent="-342900">
              <a:spcBef>
                <a:spcPct val="20000"/>
              </a:spcBef>
              <a:buClr>
                <a:srgbClr val="D4272E"/>
              </a:buClr>
              <a:buFontTx/>
              <a:buChar char="•"/>
              <a:defRPr/>
            </a:pPr>
            <a:r>
              <a:rPr lang="en-US" sz="1400" dirty="0" smtClean="0"/>
              <a:t>RCAT for Conventional Mode Subscriber Performance</a:t>
            </a:r>
          </a:p>
          <a:p>
            <a:pPr marL="1257300" lvl="2" indent="-342900">
              <a:spcBef>
                <a:spcPct val="20000"/>
              </a:spcBef>
              <a:buClr>
                <a:srgbClr val="D4272E"/>
              </a:buClr>
              <a:buFontTx/>
              <a:buChar char="•"/>
              <a:defRPr/>
            </a:pPr>
            <a:r>
              <a:rPr lang="en-US" sz="1400" dirty="0" smtClean="0"/>
              <a:t>RCAT for Trunked Mode Subscriber Performance </a:t>
            </a:r>
          </a:p>
          <a:p>
            <a:pPr marL="1257300" lvl="2" indent="-342900">
              <a:spcBef>
                <a:spcPct val="20000"/>
              </a:spcBef>
              <a:buClr>
                <a:srgbClr val="D4272E"/>
              </a:buClr>
              <a:buFontTx/>
              <a:buChar char="•"/>
              <a:defRPr/>
            </a:pPr>
            <a:r>
              <a:rPr lang="en-US" sz="1400" dirty="0" smtClean="0"/>
              <a:t>RCAT for Trunked Mode Fixed Station Performance</a:t>
            </a:r>
          </a:p>
          <a:p>
            <a:pPr marL="1257300" lvl="2" indent="-342900">
              <a:spcBef>
                <a:spcPct val="20000"/>
              </a:spcBef>
              <a:buClr>
                <a:srgbClr val="D4272E"/>
              </a:buClr>
              <a:buFontTx/>
              <a:buChar char="•"/>
              <a:defRPr/>
            </a:pPr>
            <a:r>
              <a:rPr lang="en-US" sz="1400" dirty="0" smtClean="0"/>
              <a:t>These revision efforts primarily update all references to TIA published test documents. The FDMA </a:t>
            </a:r>
            <a:r>
              <a:rPr lang="en-US" sz="1400" dirty="0" err="1" smtClean="0"/>
              <a:t>Trunking</a:t>
            </a:r>
            <a:r>
              <a:rPr lang="en-US" sz="1400" dirty="0" smtClean="0"/>
              <a:t> Interoperability testing RCAT was also revised to include </a:t>
            </a:r>
            <a:r>
              <a:rPr lang="en-US" sz="1400" dirty="0" err="1" smtClean="0"/>
              <a:t>Trunking</a:t>
            </a:r>
            <a:r>
              <a:rPr lang="en-US" sz="1400" dirty="0" smtClean="0"/>
              <a:t> Conformance test recommendations</a:t>
            </a:r>
            <a:r>
              <a:rPr lang="en-US" sz="1100" dirty="0" smtClean="0"/>
              <a:t>. </a:t>
            </a:r>
            <a:endParaRPr lang="en-US" dirty="0" smtClean="0"/>
          </a:p>
          <a:p>
            <a:pPr marL="1257300" lvl="2" indent="-342900">
              <a:spcBef>
                <a:spcPct val="20000"/>
              </a:spcBef>
              <a:buClr>
                <a:srgbClr val="D4272E"/>
              </a:buClr>
              <a:buFontTx/>
              <a:buChar char="•"/>
              <a:defRPr/>
            </a:pPr>
            <a:endParaRPr lang="en-US" sz="8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3291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sz="3200" dirty="0" smtClean="0">
                <a:solidFill>
                  <a:schemeClr val="tx2"/>
                </a:solidFill>
              </a:rPr>
              <a:t>P25 Work in Progress 2015(1)</a:t>
            </a:r>
            <a:endParaRPr lang="en-US" sz="3200" dirty="0">
              <a:solidFill>
                <a:schemeClr val="tx2"/>
              </a:solidFill>
            </a:endParaRPr>
          </a:p>
        </p:txBody>
      </p:sp>
      <p:sp>
        <p:nvSpPr>
          <p:cNvPr id="5" name="Rectangle 3"/>
          <p:cNvSpPr txBox="1">
            <a:spLocks noChangeArrowheads="1"/>
          </p:cNvSpPr>
          <p:nvPr/>
        </p:nvSpPr>
        <p:spPr>
          <a:xfrm>
            <a:off x="457200" y="1219200"/>
            <a:ext cx="8153400" cy="5181600"/>
          </a:xfrm>
          <a:prstGeom prst="rect">
            <a:avLst/>
          </a:prstGeom>
        </p:spPr>
        <p:txBody>
          <a:bodyPr/>
          <a:lstStyle/>
          <a:p>
            <a:pPr marL="342900" lvl="0" indent="-342900">
              <a:spcBef>
                <a:spcPct val="20000"/>
              </a:spcBef>
              <a:buClr>
                <a:srgbClr val="D4272E"/>
              </a:buClr>
              <a:buFontTx/>
              <a:buChar char="•"/>
              <a:defRPr/>
            </a:pPr>
            <a:r>
              <a:rPr lang="en-US" sz="1800" dirty="0" smtClean="0"/>
              <a:t>Security</a:t>
            </a:r>
          </a:p>
          <a:p>
            <a:pPr marL="800100" lvl="1" indent="-342900">
              <a:spcBef>
                <a:spcPct val="20000"/>
              </a:spcBef>
              <a:buClr>
                <a:srgbClr val="D4272E"/>
              </a:buClr>
              <a:buFontTx/>
              <a:buChar char="•"/>
              <a:defRPr/>
            </a:pPr>
            <a:r>
              <a:rPr lang="en-US" sz="1600" dirty="0" smtClean="0"/>
              <a:t>Link Layer Encryption is in progress. </a:t>
            </a:r>
          </a:p>
          <a:p>
            <a:pPr marL="1257300" lvl="2" indent="-342900">
              <a:spcBef>
                <a:spcPct val="20000"/>
              </a:spcBef>
              <a:buClr>
                <a:srgbClr val="D4272E"/>
              </a:buClr>
              <a:buFontTx/>
              <a:buChar char="•"/>
              <a:defRPr/>
            </a:pPr>
            <a:r>
              <a:rPr lang="en-US" sz="1400" dirty="0" smtClean="0"/>
              <a:t>This is a significant technology upgrade effort for improved Security for all air interfaces of P25.  It protects control channel control messages, and hides group and individual IDs</a:t>
            </a:r>
            <a:r>
              <a:rPr lang="en-US" sz="1600" dirty="0" smtClean="0"/>
              <a:t>.</a:t>
            </a:r>
          </a:p>
          <a:p>
            <a:pPr marL="800100" lvl="1" indent="-342900">
              <a:spcBef>
                <a:spcPct val="20000"/>
              </a:spcBef>
              <a:buClr>
                <a:srgbClr val="D4272E"/>
              </a:buClr>
              <a:buFontTx/>
              <a:buChar char="•"/>
              <a:defRPr/>
            </a:pPr>
            <a:r>
              <a:rPr lang="en-US" sz="1600" dirty="0" smtClean="0"/>
              <a:t>An addendum to the Key Fill Interface standard is in progress. </a:t>
            </a:r>
          </a:p>
          <a:p>
            <a:pPr marL="1257300" lvl="2" indent="-342900">
              <a:spcBef>
                <a:spcPct val="20000"/>
              </a:spcBef>
              <a:buClr>
                <a:srgbClr val="D4272E"/>
              </a:buClr>
              <a:buFontTx/>
              <a:buChar char="•"/>
              <a:defRPr/>
            </a:pPr>
            <a:r>
              <a:rPr lang="en-US" sz="1400" dirty="0" smtClean="0"/>
              <a:t>This will enable Key Fill Device (KVL) interface to a KMF, an Authentication Facility and another Key Fill Device </a:t>
            </a:r>
          </a:p>
          <a:p>
            <a:pPr marL="800100" lvl="1" indent="-342900">
              <a:spcBef>
                <a:spcPct val="20000"/>
              </a:spcBef>
              <a:buClr>
                <a:srgbClr val="D4272E"/>
              </a:buClr>
              <a:buFontTx/>
              <a:buChar char="•"/>
              <a:defRPr/>
            </a:pPr>
            <a:r>
              <a:rPr lang="en-US" sz="1600" dirty="0" smtClean="0"/>
              <a:t>A revision to the OTAR Interoperability Test Standard is in progress. </a:t>
            </a:r>
          </a:p>
          <a:p>
            <a:pPr marL="1257300" lvl="2" indent="-342900">
              <a:spcBef>
                <a:spcPct val="20000"/>
              </a:spcBef>
              <a:buClr>
                <a:srgbClr val="D4272E"/>
              </a:buClr>
              <a:buFontTx/>
              <a:buChar char="•"/>
              <a:defRPr/>
            </a:pPr>
            <a:r>
              <a:rPr lang="en-US" sz="1400" dirty="0" smtClean="0"/>
              <a:t>This revision will align the Interoperability tests with the recently revised OTAR Messages and Procedures Standard.</a:t>
            </a:r>
          </a:p>
          <a:p>
            <a:pPr marL="342900" lvl="0" indent="-342900">
              <a:spcBef>
                <a:spcPct val="20000"/>
              </a:spcBef>
              <a:buClr>
                <a:srgbClr val="D4272E"/>
              </a:buClr>
              <a:buFontTx/>
              <a:buChar char="•"/>
              <a:defRPr/>
            </a:pPr>
            <a:r>
              <a:rPr lang="en-US" sz="1800" dirty="0" err="1" smtClean="0"/>
              <a:t>Wireline</a:t>
            </a:r>
            <a:r>
              <a:rPr lang="en-US" sz="1800" dirty="0" smtClean="0"/>
              <a:t> Interfaces</a:t>
            </a:r>
          </a:p>
          <a:p>
            <a:pPr marL="800100" lvl="1" indent="-342900">
              <a:spcBef>
                <a:spcPct val="20000"/>
              </a:spcBef>
              <a:buClr>
                <a:srgbClr val="D4272E"/>
              </a:buClr>
              <a:buFontTx/>
              <a:buChar char="•"/>
              <a:defRPr/>
            </a:pPr>
            <a:r>
              <a:rPr lang="en-US" sz="1600" dirty="0" smtClean="0"/>
              <a:t>An addendum to the ISSI Messages and Procedures Standard is in progress.</a:t>
            </a:r>
          </a:p>
          <a:p>
            <a:pPr marL="1257300" lvl="2" indent="-342900">
              <a:spcBef>
                <a:spcPct val="20000"/>
              </a:spcBef>
              <a:buClr>
                <a:srgbClr val="D4272E"/>
              </a:buClr>
              <a:buFontTx/>
              <a:buChar char="•"/>
              <a:defRPr/>
            </a:pPr>
            <a:r>
              <a:rPr lang="en-US" sz="1400" dirty="0" smtClean="0"/>
              <a:t>The revision corrects several errata that have been noted since the last publication.</a:t>
            </a:r>
          </a:p>
          <a:p>
            <a:pPr marL="800100" lvl="1" indent="-342900">
              <a:spcBef>
                <a:spcPct val="20000"/>
              </a:spcBef>
              <a:buClr>
                <a:srgbClr val="D4272E"/>
              </a:buClr>
              <a:buFontTx/>
              <a:buChar char="•"/>
              <a:defRPr/>
            </a:pPr>
            <a:r>
              <a:rPr lang="en-US" sz="1600" dirty="0" smtClean="0"/>
              <a:t>A revision to the Fixed Station Interface Standard is in progress. </a:t>
            </a:r>
          </a:p>
          <a:p>
            <a:pPr marL="1257300" lvl="2" indent="-342900">
              <a:spcBef>
                <a:spcPct val="20000"/>
              </a:spcBef>
              <a:buClr>
                <a:srgbClr val="D4272E"/>
              </a:buClr>
              <a:buFontTx/>
              <a:buChar char="•"/>
              <a:defRPr/>
            </a:pPr>
            <a:r>
              <a:rPr lang="en-US" sz="1400" dirty="0" smtClean="0"/>
              <a:t>This revision adds additional capabilities the most significant of which is Packet Data.</a:t>
            </a:r>
            <a:r>
              <a:rPr lang="en-US" sz="1400" i="1" dirty="0" smtClean="0"/>
              <a:t> </a:t>
            </a:r>
            <a:endParaRPr lang="en-US" sz="1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0792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sz="3200" dirty="0" smtClean="0">
                <a:solidFill>
                  <a:schemeClr val="tx2"/>
                </a:solidFill>
              </a:rPr>
              <a:t>P25 Work in Progress 2015(2)</a:t>
            </a:r>
            <a:endParaRPr lang="en-US" sz="3200" dirty="0">
              <a:solidFill>
                <a:schemeClr val="tx2"/>
              </a:solidFill>
            </a:endParaRPr>
          </a:p>
        </p:txBody>
      </p:sp>
      <p:sp>
        <p:nvSpPr>
          <p:cNvPr id="5" name="Rectangle 3"/>
          <p:cNvSpPr txBox="1">
            <a:spLocks noChangeArrowheads="1"/>
          </p:cNvSpPr>
          <p:nvPr/>
        </p:nvSpPr>
        <p:spPr>
          <a:xfrm>
            <a:off x="457200" y="1219200"/>
            <a:ext cx="8153400" cy="5181600"/>
          </a:xfrm>
          <a:prstGeom prst="rect">
            <a:avLst/>
          </a:prstGeom>
        </p:spPr>
        <p:txBody>
          <a:bodyPr/>
          <a:lstStyle/>
          <a:p>
            <a:pPr marL="342900" indent="-342900">
              <a:spcBef>
                <a:spcPct val="20000"/>
              </a:spcBef>
              <a:buClr>
                <a:srgbClr val="D4272E"/>
              </a:buClr>
              <a:buFontTx/>
              <a:buChar char="•"/>
              <a:defRPr/>
            </a:pPr>
            <a:r>
              <a:rPr lang="en-US" sz="1800" dirty="0" smtClean="0"/>
              <a:t>Air Interfaces</a:t>
            </a:r>
          </a:p>
          <a:p>
            <a:pPr marL="800100" lvl="1" indent="-342900">
              <a:spcBef>
                <a:spcPct val="20000"/>
              </a:spcBef>
              <a:buClr>
                <a:srgbClr val="D4272E"/>
              </a:buClr>
              <a:buFontTx/>
              <a:buChar char="•"/>
              <a:defRPr/>
            </a:pPr>
            <a:r>
              <a:rPr lang="en-US" sz="1600" dirty="0" smtClean="0"/>
              <a:t>A revision to the Conventional Procedures Standard is in progress. </a:t>
            </a:r>
          </a:p>
          <a:p>
            <a:pPr marL="1257300" lvl="2" indent="-342900">
              <a:spcBef>
                <a:spcPct val="20000"/>
              </a:spcBef>
              <a:buClr>
                <a:srgbClr val="D4272E"/>
              </a:buClr>
              <a:buFontTx/>
              <a:buChar char="•"/>
              <a:defRPr/>
            </a:pPr>
            <a:r>
              <a:rPr lang="en-US" sz="1400" dirty="0" smtClean="0"/>
              <a:t>This revision provides additional detail for the procedures associated with Conventional Data and a number of errata comments that have been noted since the last publication.</a:t>
            </a:r>
          </a:p>
          <a:p>
            <a:pPr marL="800100" lvl="1" indent="-342900">
              <a:spcBef>
                <a:spcPct val="20000"/>
              </a:spcBef>
              <a:buClr>
                <a:srgbClr val="D4272E"/>
              </a:buClr>
              <a:buFontTx/>
              <a:buChar char="•"/>
              <a:defRPr/>
            </a:pPr>
            <a:r>
              <a:rPr lang="en-US" sz="1600" dirty="0" smtClean="0"/>
              <a:t>A revision to the </a:t>
            </a:r>
            <a:r>
              <a:rPr lang="en-US" sz="1600" dirty="0" err="1" smtClean="0"/>
              <a:t>Trunking</a:t>
            </a:r>
            <a:r>
              <a:rPr lang="en-US" sz="1600" dirty="0" smtClean="0"/>
              <a:t> Procedures Standard is in progress. </a:t>
            </a:r>
          </a:p>
          <a:p>
            <a:pPr marL="1257300" lvl="2" indent="-342900">
              <a:spcBef>
                <a:spcPct val="20000"/>
              </a:spcBef>
              <a:buClr>
                <a:srgbClr val="D4272E"/>
              </a:buClr>
              <a:buFontTx/>
              <a:buChar char="•"/>
              <a:defRPr/>
            </a:pPr>
            <a:r>
              <a:rPr lang="en-US" sz="1400" dirty="0" smtClean="0"/>
              <a:t>This revision provides additional detail for the procedures associated with </a:t>
            </a:r>
            <a:r>
              <a:rPr lang="en-US" sz="1400" dirty="0" err="1" smtClean="0"/>
              <a:t>Trunking</a:t>
            </a:r>
            <a:r>
              <a:rPr lang="en-US" sz="1400" dirty="0" smtClean="0"/>
              <a:t> Data</a:t>
            </a:r>
            <a:endParaRPr lang="en-US" sz="1400" dirty="0" smtClean="0">
              <a:solidFill>
                <a:srgbClr val="FF0000"/>
              </a:solidFill>
            </a:endParaRPr>
          </a:p>
          <a:p>
            <a:pPr marL="800100" lvl="1" indent="-342900">
              <a:spcBef>
                <a:spcPct val="20000"/>
              </a:spcBef>
              <a:buClr>
                <a:srgbClr val="D4272E"/>
              </a:buClr>
              <a:buFontTx/>
              <a:buChar char="•"/>
              <a:defRPr/>
            </a:pPr>
            <a:endParaRPr lang="en-US" sz="1400" dirty="0" smtClean="0">
              <a:solidFill>
                <a:srgbClr val="FF0000"/>
              </a:solidFill>
            </a:endParaRPr>
          </a:p>
          <a:p>
            <a:pPr marL="1257300" lvl="2" indent="-342900">
              <a:spcBef>
                <a:spcPct val="20000"/>
              </a:spcBef>
              <a:buClr>
                <a:srgbClr val="D4272E"/>
              </a:buClr>
              <a:buFontTx/>
              <a:buChar char="•"/>
              <a:defRPr/>
            </a:pPr>
            <a:endParaRPr lang="en-US" sz="8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5752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343840" y="671822"/>
            <a:ext cx="8763000" cy="582387"/>
          </a:xfrm>
        </p:spPr>
        <p:txBody>
          <a:bodyPr/>
          <a:lstStyle/>
          <a:p>
            <a:pPr marL="231775" indent="-231775" algn="ctr" eaLnBrk="1" hangingPunct="1">
              <a:spcBef>
                <a:spcPct val="50000"/>
              </a:spcBef>
              <a:buFont typeface="Arial" charset="0"/>
              <a:buNone/>
            </a:pPr>
            <a:r>
              <a:rPr lang="en-US" sz="2800" dirty="0" smtClean="0"/>
              <a:t>Project 25 systems are deployed in 83 countries</a:t>
            </a:r>
          </a:p>
        </p:txBody>
      </p:sp>
      <p:sp>
        <p:nvSpPr>
          <p:cNvPr id="5" name="Text Box 19"/>
          <p:cNvSpPr txBox="1">
            <a:spLocks noChangeArrowheads="1"/>
          </p:cNvSpPr>
          <p:nvPr/>
        </p:nvSpPr>
        <p:spPr bwMode="auto">
          <a:xfrm>
            <a:off x="1360714" y="0"/>
            <a:ext cx="5181600" cy="759182"/>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square">
            <a:spAutoFit/>
          </a:bodyPr>
          <a:lstStyle/>
          <a:p>
            <a:pPr algn="ctr">
              <a:lnSpc>
                <a:spcPts val="5175"/>
              </a:lnSpc>
              <a:spcBef>
                <a:spcPts val="238"/>
              </a:spcBef>
              <a:defRPr/>
            </a:pPr>
            <a:r>
              <a:rPr lang="en-US" dirty="0">
                <a:solidFill>
                  <a:srgbClr val="000099"/>
                </a:solidFill>
                <a:latin typeface="Calibri" pitchFamily="34" charset="0"/>
                <a:ea typeface="ＭＳ Ｐゴシック" charset="-128"/>
              </a:rPr>
              <a:t>Worldwide Adoption</a:t>
            </a:r>
            <a:r>
              <a:rPr lang="en-US" sz="3600" dirty="0">
                <a:latin typeface="Cambria" pitchFamily="18" charset="0"/>
                <a:ea typeface="ＭＳ Ｐゴシック" charset="-128"/>
              </a:rPr>
              <a:t> </a:t>
            </a:r>
          </a:p>
        </p:txBody>
      </p:sp>
      <p:pic>
        <p:nvPicPr>
          <p:cNvPr id="22532" name="Picture 2"/>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1360714" y="1181101"/>
            <a:ext cx="6730855" cy="512064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22534" name="Slide Number Placeholder 4"/>
          <p:cNvSpPr txBox="1">
            <a:spLocks noGrp="1"/>
          </p:cNvSpPr>
          <p:nvPr/>
        </p:nvSpPr>
        <p:spPr bwMode="auto">
          <a:xfrm>
            <a:off x="6705600" y="6416675"/>
            <a:ext cx="2133600" cy="3651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r" eaLnBrk="1" hangingPunct="1"/>
            <a:r>
              <a:rPr lang="en-US" sz="1000">
                <a:solidFill>
                  <a:srgbClr val="898989"/>
                </a:solidFill>
                <a:latin typeface="Calibri" pitchFamily="34" charset="0"/>
              </a:rPr>
              <a:t>Slide </a:t>
            </a:r>
            <a:fld id="{B99E43FB-668F-4897-B857-8D484D4C7D94}" type="slidenum">
              <a:rPr lang="en-US" sz="1000">
                <a:solidFill>
                  <a:srgbClr val="898989"/>
                </a:solidFill>
                <a:latin typeface="Calibri" pitchFamily="34" charset="0"/>
              </a:rPr>
              <a:pPr algn="r" eaLnBrk="1" hangingPunct="1"/>
              <a:t>17</a:t>
            </a:fld>
            <a:endParaRPr lang="en-US" sz="1000">
              <a:solidFill>
                <a:srgbClr val="898989"/>
              </a:solidFill>
              <a:latin typeface="Calibri" pitchFamily="34" charset="0"/>
            </a:endParaRPr>
          </a:p>
        </p:txBody>
      </p:sp>
      <p:sp>
        <p:nvSpPr>
          <p:cNvPr id="8" name="Footer Placeholder 5"/>
          <p:cNvSpPr txBox="1">
            <a:spLocks noGrp="1"/>
          </p:cNvSpPr>
          <p:nvPr/>
        </p:nvSpPr>
        <p:spPr>
          <a:xfrm>
            <a:off x="3124200" y="6416675"/>
            <a:ext cx="2895600" cy="365125"/>
          </a:xfrm>
          <a:prstGeom prst="rect">
            <a:avLst/>
          </a:prstGeom>
          <a:noFill/>
        </p:spPr>
        <p:txBody>
          <a:bodyPr anchor="ctr"/>
          <a:lstStyle/>
          <a:p>
            <a:pPr algn="ctr" fontAlgn="auto">
              <a:spcBef>
                <a:spcPts val="0"/>
              </a:spcBef>
              <a:spcAft>
                <a:spcPts val="0"/>
              </a:spcAft>
              <a:defRPr/>
            </a:pPr>
            <a:r>
              <a:rPr lang="en-US" sz="1000" dirty="0">
                <a:solidFill>
                  <a:schemeClr val="tx1">
                    <a:tint val="75000"/>
                  </a:schemeClr>
                </a:solidFill>
                <a:latin typeface="+mn-lt"/>
              </a:rPr>
              <a:t>Project 25 Technology Interest Group</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77911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5855" y="492145"/>
            <a:ext cx="7028114" cy="544256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TextBox 2"/>
          <p:cNvSpPr txBox="1"/>
          <p:nvPr/>
        </p:nvSpPr>
        <p:spPr>
          <a:xfrm>
            <a:off x="1576410" y="5948364"/>
            <a:ext cx="6700489" cy="461665"/>
          </a:xfrm>
          <a:prstGeom prst="rect">
            <a:avLst/>
          </a:prstGeom>
          <a:noFill/>
        </p:spPr>
        <p:txBody>
          <a:bodyPr wrap="none" rtlCol="0">
            <a:spAutoFit/>
          </a:bodyPr>
          <a:lstStyle/>
          <a:p>
            <a:r>
              <a:rPr lang="en-US" sz="2400" dirty="0" smtClean="0">
                <a:latin typeface="+mn-lt"/>
              </a:rPr>
              <a:t>VHF/UHF P25 interoperability possible in every state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9347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2235" y="389932"/>
            <a:ext cx="7373760" cy="534364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 name="TextBox 6"/>
          <p:cNvSpPr txBox="1"/>
          <p:nvPr/>
        </p:nvSpPr>
        <p:spPr>
          <a:xfrm>
            <a:off x="812696" y="5733578"/>
            <a:ext cx="7240252" cy="461665"/>
          </a:xfrm>
          <a:prstGeom prst="rect">
            <a:avLst/>
          </a:prstGeom>
          <a:noFill/>
        </p:spPr>
        <p:txBody>
          <a:bodyPr wrap="none" rtlCol="0">
            <a:spAutoFit/>
          </a:bodyPr>
          <a:lstStyle/>
          <a:p>
            <a:r>
              <a:rPr lang="en-US" sz="2400" dirty="0" smtClean="0">
                <a:latin typeface="+mn-lt"/>
              </a:rPr>
              <a:t>700/800 MHz P25 interoperability possible in 45 states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4165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3"/>
          <p:cNvSpPr>
            <a:spLocks noGrp="1" noChangeArrowheads="1"/>
          </p:cNvSpPr>
          <p:nvPr>
            <p:ph type="body" idx="4294967295"/>
          </p:nvPr>
        </p:nvSpPr>
        <p:spPr>
          <a:xfrm>
            <a:off x="177800" y="1514475"/>
            <a:ext cx="6375400" cy="4581525"/>
          </a:xfrm>
        </p:spPr>
        <p:txBody>
          <a:bodyPr/>
          <a:lstStyle/>
          <a:p>
            <a:pPr marL="177800" indent="-177800" eaLnBrk="1" hangingPunct="1">
              <a:lnSpc>
                <a:spcPct val="90000"/>
              </a:lnSpc>
              <a:spcBef>
                <a:spcPct val="0"/>
              </a:spcBef>
              <a:spcAft>
                <a:spcPct val="20000"/>
              </a:spcAft>
              <a:buFont typeface="Arial" panose="020B0604020202020204" pitchFamily="34" charset="0"/>
              <a:buNone/>
            </a:pPr>
            <a:r>
              <a:rPr lang="en-US" altLang="en-US" sz="2400" dirty="0" smtClean="0"/>
              <a:t>What we do:</a:t>
            </a:r>
          </a:p>
          <a:p>
            <a:pPr marL="635000" lvl="1" indent="-342900" eaLnBrk="1" hangingPunct="1">
              <a:lnSpc>
                <a:spcPct val="90000"/>
              </a:lnSpc>
              <a:spcBef>
                <a:spcPct val="0"/>
              </a:spcBef>
              <a:spcAft>
                <a:spcPct val="20000"/>
              </a:spcAft>
              <a:buFont typeface="Wingdings" panose="05000000000000000000" pitchFamily="2" charset="2"/>
              <a:buChar char="§"/>
            </a:pPr>
            <a:r>
              <a:rPr lang="en-US" altLang="en-US" sz="2200" dirty="0" smtClean="0"/>
              <a:t>Support </a:t>
            </a:r>
            <a:r>
              <a:rPr lang="en-US" altLang="en-US" sz="2200" dirty="0"/>
              <a:t>Project 25 technology, nurturing Project 25</a:t>
            </a:r>
            <a:r>
              <a:rPr lang="ja-JP" altLang="en-US" sz="2200" dirty="0"/>
              <a:t>’</a:t>
            </a:r>
            <a:r>
              <a:rPr lang="en-US" altLang="ja-JP" sz="2200" dirty="0"/>
              <a:t>s adoption, growth, and expansion</a:t>
            </a:r>
          </a:p>
          <a:p>
            <a:pPr marL="635000" lvl="1" indent="-342900" eaLnBrk="1" hangingPunct="1">
              <a:lnSpc>
                <a:spcPct val="90000"/>
              </a:lnSpc>
              <a:spcBef>
                <a:spcPct val="0"/>
              </a:spcBef>
              <a:spcAft>
                <a:spcPct val="20000"/>
              </a:spcAft>
              <a:buFont typeface="Wingdings" panose="05000000000000000000" pitchFamily="2" charset="2"/>
              <a:buChar char="§"/>
            </a:pPr>
            <a:r>
              <a:rPr lang="en-US" altLang="en-US" sz="2200" dirty="0" smtClean="0"/>
              <a:t>Provide an information forum for users and manufacturers</a:t>
            </a:r>
          </a:p>
          <a:p>
            <a:pPr marL="635000" lvl="1" indent="-342900" eaLnBrk="1" hangingPunct="1">
              <a:lnSpc>
                <a:spcPct val="90000"/>
              </a:lnSpc>
              <a:spcBef>
                <a:spcPct val="0"/>
              </a:spcBef>
              <a:spcAft>
                <a:spcPct val="20000"/>
              </a:spcAft>
              <a:buFont typeface="Wingdings" panose="05000000000000000000" pitchFamily="2" charset="2"/>
              <a:buChar char="§"/>
            </a:pPr>
            <a:r>
              <a:rPr lang="en-US" altLang="en-US" sz="2200" dirty="0" smtClean="0"/>
              <a:t> Manage education and training on Project 25</a:t>
            </a:r>
          </a:p>
          <a:p>
            <a:pPr marL="635000" lvl="1" indent="-342900" eaLnBrk="1" hangingPunct="1">
              <a:lnSpc>
                <a:spcPct val="90000"/>
              </a:lnSpc>
              <a:spcBef>
                <a:spcPct val="0"/>
              </a:spcBef>
              <a:spcAft>
                <a:spcPct val="20000"/>
              </a:spcAft>
              <a:buFont typeface="Wingdings" panose="05000000000000000000" pitchFamily="2" charset="2"/>
              <a:buChar char="§"/>
            </a:pPr>
            <a:r>
              <a:rPr lang="en-US" altLang="en-US" sz="2200" dirty="0" smtClean="0"/>
              <a:t> Create and distribute Project 25 information</a:t>
            </a:r>
          </a:p>
          <a:p>
            <a:pPr marL="635000" lvl="1" indent="-342900" eaLnBrk="1" hangingPunct="1">
              <a:lnSpc>
                <a:spcPct val="90000"/>
              </a:lnSpc>
              <a:spcBef>
                <a:spcPct val="0"/>
              </a:spcBef>
              <a:spcAft>
                <a:spcPct val="20000"/>
              </a:spcAft>
              <a:buFont typeface="Wingdings" panose="05000000000000000000" pitchFamily="2" charset="2"/>
              <a:buChar char="§"/>
            </a:pPr>
            <a:r>
              <a:rPr lang="en-US" altLang="en-US" sz="2200" dirty="0" smtClean="0"/>
              <a:t> Support the TIA standards process</a:t>
            </a:r>
          </a:p>
          <a:p>
            <a:pPr marL="635000" lvl="1" indent="-342900" eaLnBrk="1" hangingPunct="1">
              <a:lnSpc>
                <a:spcPct val="90000"/>
              </a:lnSpc>
              <a:spcBef>
                <a:spcPct val="0"/>
              </a:spcBef>
              <a:spcAft>
                <a:spcPct val="20000"/>
              </a:spcAft>
              <a:buFont typeface="Wingdings" panose="05000000000000000000" pitchFamily="2" charset="2"/>
              <a:buChar char="§"/>
            </a:pPr>
            <a:r>
              <a:rPr lang="en-US" altLang="en-US" sz="2200" dirty="0" smtClean="0"/>
              <a:t> Offer Users access to the standards process       without the rigor of TIA membership</a:t>
            </a:r>
          </a:p>
          <a:p>
            <a:pPr marL="635000" lvl="1" indent="-342900" eaLnBrk="1" hangingPunct="1">
              <a:lnSpc>
                <a:spcPct val="90000"/>
              </a:lnSpc>
              <a:spcBef>
                <a:spcPct val="0"/>
              </a:spcBef>
              <a:spcAft>
                <a:spcPct val="20000"/>
              </a:spcAft>
              <a:buFont typeface="Wingdings" panose="05000000000000000000" pitchFamily="2" charset="2"/>
              <a:buChar char="§"/>
            </a:pPr>
            <a:r>
              <a:rPr lang="en-US" altLang="en-US" sz="2200" dirty="0" smtClean="0"/>
              <a:t> Maintain a </a:t>
            </a:r>
            <a:r>
              <a:rPr lang="ja-JP" altLang="en-US" sz="2200" dirty="0" smtClean="0"/>
              <a:t>“</a:t>
            </a:r>
            <a:r>
              <a:rPr lang="en-US" altLang="ja-JP" sz="2200" dirty="0" smtClean="0"/>
              <a:t>neutral ground</a:t>
            </a:r>
            <a:r>
              <a:rPr lang="ja-JP" altLang="en-US" sz="2200" dirty="0" smtClean="0"/>
              <a:t>”</a:t>
            </a:r>
            <a:r>
              <a:rPr lang="en-US" altLang="ja-JP" sz="2200" dirty="0" smtClean="0"/>
              <a:t> among the competing manufacturers and providers</a:t>
            </a:r>
          </a:p>
          <a:p>
            <a:pPr marL="292100" lvl="1" indent="0" eaLnBrk="1" hangingPunct="1">
              <a:lnSpc>
                <a:spcPct val="90000"/>
              </a:lnSpc>
              <a:spcBef>
                <a:spcPct val="0"/>
              </a:spcBef>
              <a:spcAft>
                <a:spcPct val="20000"/>
              </a:spcAft>
              <a:buNone/>
            </a:pPr>
            <a:endParaRPr lang="en-US" altLang="en-US" sz="2400" dirty="0" smtClean="0"/>
          </a:p>
        </p:txBody>
      </p:sp>
      <p:pic>
        <p:nvPicPr>
          <p:cNvPr id="41987" name="Picture 4" descr="MCj03009200000[1]"/>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35713" y="1219200"/>
            <a:ext cx="2427287" cy="5594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1988" name="Rectangle 2"/>
          <p:cNvSpPr>
            <a:spLocks noChangeArrowheads="1"/>
          </p:cNvSpPr>
          <p:nvPr/>
        </p:nvSpPr>
        <p:spPr bwMode="auto">
          <a:xfrm>
            <a:off x="382588" y="609600"/>
            <a:ext cx="8591550" cy="914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rgbClr val="000099"/>
                </a:solidFill>
              </a:rPr>
              <a:t>Project 25 Technology Interest Group</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2506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txBox="1">
            <a:spLocks/>
          </p:cNvSpPr>
          <p:nvPr/>
        </p:nvSpPr>
        <p:spPr bwMode="auto">
          <a:xfrm>
            <a:off x="155425" y="618594"/>
            <a:ext cx="8785225" cy="199362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spcBef>
                <a:spcPct val="20000"/>
              </a:spcBef>
              <a:buClr>
                <a:schemeClr val="accent2"/>
              </a:buClr>
              <a:buSzPct val="90000"/>
              <a:buFont typeface="Times" pitchFamily="18" charset="0"/>
              <a:buChar char="•"/>
              <a:defRPr sz="2200">
                <a:solidFill>
                  <a:schemeClr val="hlink"/>
                </a:solidFill>
                <a:latin typeface="Arial" charset="0"/>
              </a:defRPr>
            </a:lvl1pPr>
            <a:lvl2pPr marL="742950" indent="-285750" eaLnBrk="0" hangingPunct="0">
              <a:spcBef>
                <a:spcPct val="20000"/>
              </a:spcBef>
              <a:buClr>
                <a:schemeClr val="accent2"/>
              </a:buClr>
              <a:buSzPct val="90000"/>
              <a:buFont typeface="Times" pitchFamily="18" charset="0"/>
              <a:buChar char="•"/>
              <a:defRPr>
                <a:solidFill>
                  <a:schemeClr val="hlink"/>
                </a:solidFill>
                <a:latin typeface="Arial" charset="0"/>
              </a:defRPr>
            </a:lvl2pPr>
            <a:lvl3pPr marL="1143000" indent="-228600" eaLnBrk="0" hangingPunct="0">
              <a:spcBef>
                <a:spcPct val="20000"/>
              </a:spcBef>
              <a:buClr>
                <a:schemeClr val="accent2"/>
              </a:buClr>
              <a:buSzPct val="90000"/>
              <a:buFont typeface="Times" pitchFamily="18" charset="0"/>
              <a:buChar char="•"/>
              <a:defRPr sz="1400">
                <a:solidFill>
                  <a:schemeClr val="hlink"/>
                </a:solidFill>
                <a:latin typeface="Arial" charset="0"/>
              </a:defRPr>
            </a:lvl3pPr>
            <a:lvl4pPr marL="1600200" indent="-228600" eaLnBrk="0" hangingPunct="0">
              <a:spcBef>
                <a:spcPct val="20000"/>
              </a:spcBef>
              <a:buClr>
                <a:schemeClr val="accent2"/>
              </a:buClr>
              <a:buSzPct val="90000"/>
              <a:buFont typeface="Times" pitchFamily="18" charset="0"/>
              <a:buChar char="•"/>
              <a:defRPr sz="1200">
                <a:solidFill>
                  <a:schemeClr val="hlink"/>
                </a:solidFill>
                <a:latin typeface="Arial" charset="0"/>
              </a:defRPr>
            </a:lvl4pPr>
            <a:lvl5pPr marL="2057400" indent="-228600" eaLnBrk="0" hangingPunct="0">
              <a:spcBef>
                <a:spcPct val="20000"/>
              </a:spcBef>
              <a:buClr>
                <a:schemeClr val="accent2"/>
              </a:buClr>
              <a:buSzPct val="90000"/>
              <a:buFont typeface="Times" pitchFamily="18" charset="0"/>
              <a:buChar char="•"/>
              <a:defRPr sz="1200">
                <a:solidFill>
                  <a:schemeClr val="hlink"/>
                </a:solidFill>
                <a:latin typeface="Arial" charset="0"/>
              </a:defRPr>
            </a:lvl5pPr>
            <a:lvl6pPr marL="2514600" indent="-22860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Arial" charset="0"/>
              </a:defRPr>
            </a:lvl6pPr>
            <a:lvl7pPr marL="2971800" indent="-22860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Arial" charset="0"/>
              </a:defRPr>
            </a:lvl7pPr>
            <a:lvl8pPr marL="3429000" indent="-22860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Arial" charset="0"/>
              </a:defRPr>
            </a:lvl8pPr>
            <a:lvl9pPr marL="3886200" indent="-22860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Arial" charset="0"/>
              </a:defRPr>
            </a:lvl9pPr>
          </a:lstStyle>
          <a:p>
            <a:pPr eaLnBrk="1" hangingPunct="1">
              <a:spcBef>
                <a:spcPct val="0"/>
              </a:spcBef>
              <a:buClr>
                <a:schemeClr val="tx1"/>
              </a:buClr>
              <a:buSzTx/>
              <a:buNone/>
            </a:pPr>
            <a:r>
              <a:rPr lang="en-GB" altLang="en-US" sz="3200" dirty="0" smtClean="0">
                <a:solidFill>
                  <a:schemeClr val="tx1"/>
                </a:solidFill>
                <a:latin typeface="TheSansOffice" pitchFamily="34" charset="0"/>
              </a:rPr>
              <a:t>Next 3 Years: </a:t>
            </a:r>
            <a:r>
              <a:rPr lang="en-GB" altLang="en-US" sz="3200" i="1" dirty="0" smtClean="0">
                <a:solidFill>
                  <a:schemeClr val="tx1"/>
                </a:solidFill>
                <a:latin typeface="TheSansOffice" pitchFamily="34" charset="0"/>
              </a:rPr>
              <a:t>P25 growth to continue</a:t>
            </a:r>
          </a:p>
          <a:p>
            <a:pPr eaLnBrk="1" hangingPunct="1">
              <a:spcBef>
                <a:spcPct val="0"/>
              </a:spcBef>
              <a:buClr>
                <a:schemeClr val="tx1"/>
              </a:buClr>
              <a:buSzTx/>
              <a:buNone/>
            </a:pPr>
            <a:endParaRPr lang="en-GB" altLang="en-US" sz="1800" dirty="0" smtClean="0">
              <a:solidFill>
                <a:schemeClr val="tx1"/>
              </a:solidFill>
              <a:latin typeface="TheSansOffice" pitchFamily="34" charset="0"/>
            </a:endParaRPr>
          </a:p>
          <a:p>
            <a:pPr marL="285750" indent="-285750" eaLnBrk="1" hangingPunct="1">
              <a:spcBef>
                <a:spcPct val="0"/>
              </a:spcBef>
              <a:buClr>
                <a:schemeClr val="tx1"/>
              </a:buClr>
              <a:buSzTx/>
            </a:pPr>
            <a:r>
              <a:rPr lang="en-GB" altLang="en-US" sz="1800" dirty="0" smtClean="0">
                <a:solidFill>
                  <a:schemeClr val="tx1"/>
                </a:solidFill>
                <a:latin typeface="TheSansOffice" pitchFamily="34" charset="0"/>
              </a:rPr>
              <a:t>The “Push” to digital migration continues</a:t>
            </a:r>
          </a:p>
          <a:p>
            <a:pPr marL="285750" indent="-285750" eaLnBrk="1" hangingPunct="1">
              <a:spcBef>
                <a:spcPct val="0"/>
              </a:spcBef>
              <a:buClr>
                <a:schemeClr val="tx1"/>
              </a:buClr>
              <a:buSzTx/>
            </a:pPr>
            <a:r>
              <a:rPr lang="en-GB" altLang="en-US" sz="1800" dirty="0" smtClean="0">
                <a:solidFill>
                  <a:schemeClr val="tx1"/>
                </a:solidFill>
                <a:latin typeface="TheSansOffice" pitchFamily="34" charset="0"/>
              </a:rPr>
              <a:t>Need for additional capacity in urban areas (TDMA)</a:t>
            </a:r>
          </a:p>
          <a:p>
            <a:pPr marL="285750" indent="-285750" eaLnBrk="1" hangingPunct="1">
              <a:spcBef>
                <a:spcPct val="0"/>
              </a:spcBef>
              <a:buClr>
                <a:schemeClr val="tx1"/>
              </a:buClr>
              <a:buSzTx/>
            </a:pPr>
            <a:r>
              <a:rPr lang="en-GB" altLang="en-US" sz="1800" dirty="0" smtClean="0">
                <a:solidFill>
                  <a:schemeClr val="tx1"/>
                </a:solidFill>
                <a:latin typeface="TheSansOffice" pitchFamily="34" charset="0"/>
              </a:rPr>
              <a:t>Need for wide area systems (Phase 1 and Phase 2)</a:t>
            </a:r>
          </a:p>
          <a:p>
            <a:pPr marL="285750" indent="-285750" eaLnBrk="1" hangingPunct="1">
              <a:spcBef>
                <a:spcPct val="0"/>
              </a:spcBef>
              <a:buClr>
                <a:schemeClr val="tx1"/>
              </a:buClr>
              <a:buSzTx/>
            </a:pPr>
            <a:r>
              <a:rPr lang="en-GB" altLang="en-US" sz="1800" dirty="0" smtClean="0">
                <a:solidFill>
                  <a:schemeClr val="tx1"/>
                </a:solidFill>
                <a:latin typeface="TheSansOffice" pitchFamily="34" charset="0"/>
              </a:rPr>
              <a:t>P25 Momentum, it’s the “interoperable technology</a:t>
            </a:r>
            <a:r>
              <a:rPr lang="en-GB" altLang="en-US" sz="1400" dirty="0" smtClean="0">
                <a:solidFill>
                  <a:schemeClr val="tx1"/>
                </a:solidFill>
                <a:latin typeface="TheSansOffice" pitchFamily="34" charset="0"/>
              </a:rPr>
              <a:t>”</a:t>
            </a:r>
          </a:p>
          <a:p>
            <a:pPr eaLnBrk="1" hangingPunct="1">
              <a:spcBef>
                <a:spcPct val="0"/>
              </a:spcBef>
              <a:buClr>
                <a:srgbClr val="00B0F0"/>
              </a:buClr>
              <a:buSzTx/>
              <a:buFont typeface="Wingdings" pitchFamily="2" charset="2"/>
              <a:buNone/>
            </a:pPr>
            <a:endParaRPr lang="en-GB" altLang="en-US" sz="1400" dirty="0">
              <a:solidFill>
                <a:schemeClr val="tx1"/>
              </a:solidFill>
              <a:latin typeface="TheSansOffice" pitchFamily="34" charset="0"/>
            </a:endParaRPr>
          </a:p>
        </p:txBody>
      </p:sp>
      <p:sp>
        <p:nvSpPr>
          <p:cNvPr id="21509" name="Rectangle 13"/>
          <p:cNvSpPr>
            <a:spLocks noChangeArrowheads="1"/>
          </p:cNvSpPr>
          <p:nvPr/>
        </p:nvSpPr>
        <p:spPr bwMode="auto">
          <a:xfrm>
            <a:off x="263525" y="4584700"/>
            <a:ext cx="1398588" cy="103188"/>
          </a:xfrm>
          <a:prstGeom prst="rect">
            <a:avLst/>
          </a:prstGeom>
          <a:solidFill>
            <a:schemeClr val="bg1"/>
          </a:solidFill>
          <a:ln w="9525" algn="ctr">
            <a:solidFill>
              <a:schemeClr val="bg1"/>
            </a:solidFill>
            <a:round/>
            <a:headEnd/>
            <a:tailEnd/>
          </a:ln>
        </p:spPr>
        <p:txBody>
          <a:bodyPr/>
          <a:lstStyle>
            <a:lvl1pPr eaLnBrk="0" hangingPunct="0">
              <a:spcBef>
                <a:spcPct val="20000"/>
              </a:spcBef>
              <a:buClr>
                <a:schemeClr val="accent2"/>
              </a:buClr>
              <a:buSzPct val="90000"/>
              <a:buFont typeface="Times" pitchFamily="18" charset="0"/>
              <a:buChar char="•"/>
              <a:defRPr sz="2200">
                <a:solidFill>
                  <a:schemeClr val="hlink"/>
                </a:solidFill>
                <a:latin typeface="Arial" charset="0"/>
              </a:defRPr>
            </a:lvl1pPr>
            <a:lvl2pPr marL="742950" indent="-285750" eaLnBrk="0" hangingPunct="0">
              <a:spcBef>
                <a:spcPct val="20000"/>
              </a:spcBef>
              <a:buClr>
                <a:schemeClr val="accent2"/>
              </a:buClr>
              <a:buSzPct val="90000"/>
              <a:buFont typeface="Times" pitchFamily="18" charset="0"/>
              <a:buChar char="•"/>
              <a:defRPr>
                <a:solidFill>
                  <a:schemeClr val="hlink"/>
                </a:solidFill>
                <a:latin typeface="Arial" charset="0"/>
              </a:defRPr>
            </a:lvl2pPr>
            <a:lvl3pPr marL="1143000" indent="-228600" eaLnBrk="0" hangingPunct="0">
              <a:spcBef>
                <a:spcPct val="20000"/>
              </a:spcBef>
              <a:buClr>
                <a:schemeClr val="accent2"/>
              </a:buClr>
              <a:buSzPct val="90000"/>
              <a:buFont typeface="Times" pitchFamily="18" charset="0"/>
              <a:buChar char="•"/>
              <a:defRPr sz="1400">
                <a:solidFill>
                  <a:schemeClr val="hlink"/>
                </a:solidFill>
                <a:latin typeface="Arial" charset="0"/>
              </a:defRPr>
            </a:lvl3pPr>
            <a:lvl4pPr marL="1600200" indent="-228600" eaLnBrk="0" hangingPunct="0">
              <a:spcBef>
                <a:spcPct val="20000"/>
              </a:spcBef>
              <a:buClr>
                <a:schemeClr val="accent2"/>
              </a:buClr>
              <a:buSzPct val="90000"/>
              <a:buFont typeface="Times" pitchFamily="18" charset="0"/>
              <a:buChar char="•"/>
              <a:defRPr sz="1200">
                <a:solidFill>
                  <a:schemeClr val="hlink"/>
                </a:solidFill>
                <a:latin typeface="Arial" charset="0"/>
              </a:defRPr>
            </a:lvl4pPr>
            <a:lvl5pPr marL="2057400" indent="-228600" eaLnBrk="0" hangingPunct="0">
              <a:spcBef>
                <a:spcPct val="20000"/>
              </a:spcBef>
              <a:buClr>
                <a:schemeClr val="accent2"/>
              </a:buClr>
              <a:buSzPct val="90000"/>
              <a:buFont typeface="Times" pitchFamily="18" charset="0"/>
              <a:buChar char="•"/>
              <a:defRPr sz="1200">
                <a:solidFill>
                  <a:schemeClr val="hlink"/>
                </a:solidFill>
                <a:latin typeface="Arial" charset="0"/>
              </a:defRPr>
            </a:lvl5pPr>
            <a:lvl6pPr marL="2514600" indent="-22860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Arial" charset="0"/>
              </a:defRPr>
            </a:lvl6pPr>
            <a:lvl7pPr marL="2971800" indent="-22860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Arial" charset="0"/>
              </a:defRPr>
            </a:lvl7pPr>
            <a:lvl8pPr marL="3429000" indent="-22860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Arial" charset="0"/>
              </a:defRPr>
            </a:lvl8pPr>
            <a:lvl9pPr marL="3886200" indent="-22860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Arial" charset="0"/>
              </a:defRPr>
            </a:lvl9pPr>
          </a:lstStyle>
          <a:p>
            <a:pPr>
              <a:spcBef>
                <a:spcPct val="0"/>
              </a:spcBef>
              <a:buClrTx/>
              <a:buSzTx/>
              <a:buFontTx/>
              <a:buNone/>
            </a:pPr>
            <a:endParaRPr lang="en-GB" altLang="en-US" sz="1000">
              <a:solidFill>
                <a:schemeClr val="tx1"/>
              </a:solidFill>
            </a:endParaRPr>
          </a:p>
        </p:txBody>
      </p:sp>
      <p:pic>
        <p:nvPicPr>
          <p:cNvPr id="21511" name="Picture 11"/>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60460" y="2622495"/>
            <a:ext cx="5491915" cy="33288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 name="TextBox 2"/>
          <p:cNvSpPr txBox="1"/>
          <p:nvPr/>
        </p:nvSpPr>
        <p:spPr>
          <a:xfrm>
            <a:off x="424260" y="5848515"/>
            <a:ext cx="5466624" cy="523220"/>
          </a:xfrm>
          <a:prstGeom prst="rect">
            <a:avLst/>
          </a:prstGeom>
          <a:noFill/>
        </p:spPr>
        <p:txBody>
          <a:bodyPr wrap="square" rtlCol="0">
            <a:spAutoFit/>
          </a:bodyPr>
          <a:lstStyle/>
          <a:p>
            <a:r>
              <a:rPr lang="en-GB" altLang="en-US" sz="1400" dirty="0" smtClean="0">
                <a:latin typeface="+mn-lt"/>
              </a:rPr>
              <a:t>Forecast P25 </a:t>
            </a:r>
            <a:r>
              <a:rPr lang="en-GB" altLang="en-US" sz="1400" dirty="0">
                <a:latin typeface="+mn-lt"/>
              </a:rPr>
              <a:t>Radio </a:t>
            </a:r>
            <a:r>
              <a:rPr lang="en-GB" altLang="en-US" sz="1400" dirty="0" smtClean="0">
                <a:latin typeface="+mn-lt"/>
              </a:rPr>
              <a:t>Shipments</a:t>
            </a:r>
            <a:endParaRPr lang="en-GB" altLang="en-US" sz="1400" dirty="0">
              <a:latin typeface="+mn-lt"/>
            </a:endParaRPr>
          </a:p>
          <a:p>
            <a:r>
              <a:rPr lang="en-US" sz="1400" dirty="0" smtClean="0">
                <a:latin typeface="+mn-lt"/>
              </a:rPr>
              <a:t>Data Courtesy of: IHS </a:t>
            </a:r>
            <a:r>
              <a:rPr lang="en-US" sz="1400" dirty="0">
                <a:latin typeface="+mn-lt"/>
              </a:rPr>
              <a:t>Technology - </a:t>
            </a:r>
            <a:r>
              <a:rPr lang="en-US" sz="1400" dirty="0" smtClean="0">
                <a:latin typeface="+mn-lt"/>
              </a:rPr>
              <a:t> Critical </a:t>
            </a:r>
            <a:r>
              <a:rPr lang="en-US" sz="1400" dirty="0">
                <a:latin typeface="+mn-lt"/>
              </a:rPr>
              <a:t>Communications Division</a:t>
            </a:r>
            <a:endParaRPr lang="en-US" sz="1400" dirty="0" smtClean="0">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082092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1" name="Picture 18" descr="Z:\CURRENT PROJECTS\4000_PowerPoints_Videos\4021_Liberty_IWCE_PPT\4021_002_Liberty_IWCE_PPT_2012\4021_Liberty_IWCE_PPT_Images\ScreenHunter_24 Jan. 13 13.49.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89998" y="5066956"/>
            <a:ext cx="992188" cy="609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8" name="Rectangle 47"/>
          <p:cNvSpPr/>
          <p:nvPr/>
        </p:nvSpPr>
        <p:spPr>
          <a:xfrm>
            <a:off x="152400" y="457200"/>
            <a:ext cx="21336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7173" name="Picture 9" descr="wpaicon3"/>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18000" y="5337307"/>
            <a:ext cx="1981200" cy="268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76" name="Picture 30" descr="midland.gif"/>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07469" y="4540209"/>
            <a:ext cx="1857375" cy="371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77" name="Picture 27" descr="Powertrunk"/>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18857" y="4969400"/>
            <a:ext cx="1681162"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78" name="Picture 35" descr="Z:\CURRENT PROJECTS\5000_Show_Graphics\5001_BANNERSTANDS\5001_16_PTIG_BannerStands\Logos\New Logos for APCO 2011\zetron logo blueblack 5in.png"/>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63556" y="4808498"/>
            <a:ext cx="1393825" cy="241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80" name="Picture 42" descr="I:\Screen Shots\ScreenHunter_15 Feb. 28 12.24.gif"/>
          <p:cNvPicPr>
            <a:picLocks noChangeAspect="1" noChangeArrowheads="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1903" y="3323841"/>
            <a:ext cx="1600200" cy="3825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82" name="Picture 6" descr="Z:\CURRENT PROJECTS\4000_PowerPoints_Videos\4021_Liberty_IWCE_PPT\4021_002_Liberty_IWCE_PPT_2012\4021_Liberty_IWCE_PPT_Images\M_Sltns_blu_pms_vc_pos.jpg"/>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1688" y="950889"/>
            <a:ext cx="1108075" cy="9509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83" name="Picture 7" descr="Z:\CURRENT PROJECTS\4000_PowerPoints_Videos\4021_Liberty_IWCE_PPT\4021_002_Liberty_IWCE_PPT_2012\4021_Liberty_IWCE_PPT_Images\ScreenHunter_11 Jan. 13 13.18.jp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6345" y="926757"/>
            <a:ext cx="1101725" cy="533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86" name="Picture 11" descr="Z:\CURRENT PROJECTS\4000_PowerPoints_Videos\4021_Liberty_IWCE_PPT\4021_002_Liberty_IWCE_PPT_2012\4021_Liberty_IWCE_PPT_Images\ScreenHunter_15 Jan. 13 13.43.jpg"/>
          <p:cNvPicPr>
            <a:picLocks noChangeAspect="1" noChangeArrowheads="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59924" y="2755680"/>
            <a:ext cx="2732087" cy="2746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87" name="Picture 13" descr="Z:\CURRENT PROJECTS\4000_PowerPoints_Videos\4021_Liberty_IWCE_PPT\4021_002_Liberty_IWCE_PPT_2012\4021_Liberty_IWCE_PPT_Images\ScreenHunter_17 Jan. 13 13.45.jpg"/>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78441" y="2201508"/>
            <a:ext cx="985838" cy="7651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88" name="Picture 15" descr="Z:\CURRENT PROJECTS\4000_PowerPoints_Videos\4021_Liberty_IWCE_PPT\4021_002_Liberty_IWCE_PPT_2012\4021_Liberty_IWCE_PPT_Images\ScreenHunter_20 Jan. 13 13.46.jpg"/>
          <p:cNvPicPr>
            <a:picLocks noChangeAspect="1" noChangeArrowheads="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96603" y="3924218"/>
            <a:ext cx="1006475" cy="752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89" name="Picture 16" descr="Z:\CURRENT PROJECTS\4000_PowerPoints_Videos\4021_Liberty_IWCE_PPT\4021_002_Liberty_IWCE_PPT_2012\4021_Liberty_IWCE_PPT_Images\ScreenHunter_21 Jan. 13 13.47.jpg"/>
          <p:cNvPicPr>
            <a:picLocks noChangeAspect="1" noChangeArrowheads="1"/>
          </p:cNvPicPr>
          <p:nvPr/>
        </p:nvPicPr>
        <p:blipFill>
          <a:blip r:embed="rId1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86309" y="1663254"/>
            <a:ext cx="1665095" cy="2747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90" name="Picture 17" descr="Z:\CURRENT PROJECTS\4000_PowerPoints_Videos\4021_Liberty_IWCE_PPT\4021_002_Liberty_IWCE_PPT_2012\4021_Liberty_IWCE_PPT_Images\ScreenHunter_22 Jan. 13 13.47.jpg"/>
          <p:cNvPicPr>
            <a:picLocks noChangeAspect="1" noChangeArrowheads="1"/>
          </p:cNvPicPr>
          <p:nvPr/>
        </p:nvPicPr>
        <p:blipFill>
          <a:blip r:embed="rId1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52594" y="5942903"/>
            <a:ext cx="1262063" cy="3190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92" name="Picture 20" descr="Z:\CURRENT PROJECTS\4000_PowerPoints_Videos\4021_Liberty_IWCE_PPT\4021_002_Liberty_IWCE_PPT_2012\4021_Liberty_IWCE_PPT_Images\ScreenHunter_27 Jan. 13 13.52.jpg"/>
          <p:cNvPicPr>
            <a:picLocks noChangeAspect="1" noChangeArrowheads="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5200" y="4527825"/>
            <a:ext cx="1274763" cy="3921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93" name="Picture 21" descr="Z:\CURRENT PROJECTS\4000_PowerPoints_Videos\4021_Liberty_IWCE_PPT\4021_002_Liberty_IWCE_PPT_2012\4021_Liberty_IWCE_PPT_Images\ScreenHunter_28 Jan. 13 13.53.jpg"/>
          <p:cNvPicPr>
            <a:picLocks noChangeAspect="1" noChangeArrowheads="1"/>
          </p:cNvPicPr>
          <p:nvPr/>
        </p:nvPicPr>
        <p:blipFill>
          <a:blip r:embed="rId1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91490" y="5927004"/>
            <a:ext cx="1187450" cy="279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94" name="Picture 22" descr="Z:\CURRENT PROJECTS\4000_PowerPoints_Videos\4021_Liberty_IWCE_PPT\4021_002_Liberty_IWCE_PPT_2012\4021_Liberty_IWCE_PPT_Images\ScreenHunter_29 Jan. 13 13.57.jpg"/>
          <p:cNvPicPr>
            <a:picLocks noChangeAspect="1" noChangeArrowheads="1"/>
          </p:cNvPicPr>
          <p:nvPr/>
        </p:nvPicPr>
        <p:blipFill>
          <a:blip r:embed="rId1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88654" y="3409616"/>
            <a:ext cx="1203325" cy="293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96" name="Picture 24" descr="Z:\CURRENT PROJECTS\4000_PowerPoints_Videos\4021_Liberty_IWCE_PPT\4021_002_Liberty_IWCE_PPT_2012\4021_Liberty_IWCE_PPT_Images\ScreenHunter_31 Jan. 13 13.59.jpg"/>
          <p:cNvPicPr>
            <a:picLocks noChangeAspect="1" noChangeArrowheads="1"/>
          </p:cNvPicPr>
          <p:nvPr/>
        </p:nvPicPr>
        <p:blipFill>
          <a:blip r:embed="rId1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52870" y="3913768"/>
            <a:ext cx="1600200" cy="4365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98" name="Picture 26" descr="Z:\CURRENT PROJECTS\4000_PowerPoints_Videos\4021_Liberty_IWCE_PPT\4021_002_Liberty_IWCE_PPT_2012\4021_Liberty_IWCE_PPT_Images\ScreenHunter_33 Jan. 13 14.08.jpg"/>
          <p:cNvPicPr>
            <a:picLocks noChangeAspect="1" noChangeArrowheads="1"/>
          </p:cNvPicPr>
          <p:nvPr/>
        </p:nvPicPr>
        <p:blipFill>
          <a:blip r:embed="rId2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11429" y="2311101"/>
            <a:ext cx="965200" cy="685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01" name="Picture 30" descr="Z:\CURRENT PROJECTS\4000_PowerPoints_Videos\4021_Liberty_IWCE_PPT\4021_002_Liberty_IWCE_PPT_2012\4021_Liberty_IWCE_PPT_Images\ScreenHunter_38 Jan. 13 14.24.jpg"/>
          <p:cNvPicPr>
            <a:picLocks noChangeAspect="1" noChangeArrowheads="1"/>
          </p:cNvPicPr>
          <p:nvPr/>
        </p:nvPicPr>
        <p:blipFill>
          <a:blip r:embed="rId2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40551" y="2201508"/>
            <a:ext cx="2092510" cy="25284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05" name="Picture 43"/>
          <p:cNvPicPr>
            <a:picLocks noChangeAspect="1"/>
          </p:cNvPicPr>
          <p:nvPr/>
        </p:nvPicPr>
        <p:blipFill>
          <a:blip r:embed="rId2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3497" y="1621534"/>
            <a:ext cx="914400" cy="685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07" name="Picture 2"/>
          <p:cNvPicPr>
            <a:picLocks noChangeAspect="1"/>
          </p:cNvPicPr>
          <p:nvPr/>
        </p:nvPicPr>
        <p:blipFill>
          <a:blip r:embed="rId2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1024" y="3900335"/>
            <a:ext cx="1189038" cy="361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08" name="Picture 4"/>
          <p:cNvPicPr>
            <a:picLocks noChangeAspect="1"/>
          </p:cNvPicPr>
          <p:nvPr/>
        </p:nvPicPr>
        <p:blipFill>
          <a:blip r:embed="rId2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52956" y="1662412"/>
            <a:ext cx="1623673" cy="60511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09" name="Picture 5"/>
          <p:cNvPicPr>
            <a:picLocks noChangeAspect="1"/>
          </p:cNvPicPr>
          <p:nvPr/>
        </p:nvPicPr>
        <p:blipFill>
          <a:blip r:embed="rId2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47340" y="3361205"/>
            <a:ext cx="1756288" cy="3508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10" name="Picture 6"/>
          <p:cNvPicPr>
            <a:picLocks noChangeAspect="1"/>
          </p:cNvPicPr>
          <p:nvPr/>
        </p:nvPicPr>
        <p:blipFill>
          <a:blip r:embed="rId2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27099" y="5929141"/>
            <a:ext cx="1463675"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11" name="Picture 8"/>
          <p:cNvPicPr>
            <a:picLocks noChangeAspect="1"/>
          </p:cNvPicPr>
          <p:nvPr/>
        </p:nvPicPr>
        <p:blipFill>
          <a:blip r:embed="rId2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53472" y="3199823"/>
            <a:ext cx="1281113" cy="5667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12" name="Picture 9"/>
          <p:cNvPicPr>
            <a:picLocks noChangeAspect="1"/>
          </p:cNvPicPr>
          <p:nvPr/>
        </p:nvPicPr>
        <p:blipFill>
          <a:blip r:embed="rId2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701612" y="3994068"/>
            <a:ext cx="639763" cy="6826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26" name="Picture 2"/>
          <p:cNvPicPr>
            <a:picLocks noChangeAspect="1" noChangeArrowheads="1"/>
          </p:cNvPicPr>
          <p:nvPr/>
        </p:nvPicPr>
        <p:blipFill>
          <a:blip r:embed="rId2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67107" y="1002640"/>
            <a:ext cx="1840786" cy="4702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TextBox 1"/>
          <p:cNvSpPr txBox="1"/>
          <p:nvPr/>
        </p:nvSpPr>
        <p:spPr>
          <a:xfrm>
            <a:off x="445689" y="262558"/>
            <a:ext cx="7151082" cy="461665"/>
          </a:xfrm>
          <a:prstGeom prst="rect">
            <a:avLst/>
          </a:prstGeom>
          <a:noFill/>
        </p:spPr>
        <p:txBody>
          <a:bodyPr wrap="square" rtlCol="0">
            <a:spAutoFit/>
          </a:bodyPr>
          <a:lstStyle/>
          <a:p>
            <a:r>
              <a:rPr lang="en-US" sz="2000" b="1" dirty="0" smtClean="0">
                <a:latin typeface="+mn-lt"/>
              </a:rPr>
              <a:t>Project 25 Technology Interest Group:  </a:t>
            </a:r>
            <a:r>
              <a:rPr lang="en-US" sz="2400" b="1" dirty="0" smtClean="0">
                <a:latin typeface="+mn-lt"/>
              </a:rPr>
              <a:t>Commercial Members</a:t>
            </a:r>
            <a:endParaRPr lang="en-US" sz="2000" b="1" dirty="0" smtClean="0">
              <a:latin typeface="+mn-lt"/>
            </a:endParaRPr>
          </a:p>
        </p:txBody>
      </p:sp>
      <p:pic>
        <p:nvPicPr>
          <p:cNvPr id="3" name="Picture 2"/>
          <p:cNvPicPr>
            <a:picLocks noChangeAspect="1"/>
          </p:cNvPicPr>
          <p:nvPr/>
        </p:nvPicPr>
        <p:blipFill>
          <a:blip r:embed="rId3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65308" y="5534689"/>
            <a:ext cx="1818479" cy="486915"/>
          </a:xfrm>
          <a:prstGeom prst="rect">
            <a:avLst/>
          </a:prstGeom>
        </p:spPr>
      </p:pic>
      <p:pic>
        <p:nvPicPr>
          <p:cNvPr id="4" name="Picture 3"/>
          <p:cNvPicPr>
            <a:picLocks noChangeAspect="1"/>
          </p:cNvPicPr>
          <p:nvPr/>
        </p:nvPicPr>
        <p:blipFill>
          <a:blip r:embed="rId3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8796" y="2454353"/>
            <a:ext cx="1514858" cy="612430"/>
          </a:xfrm>
          <a:prstGeom prst="rect">
            <a:avLst/>
          </a:prstGeom>
        </p:spPr>
      </p:pic>
      <p:pic>
        <p:nvPicPr>
          <p:cNvPr id="5" name="Picture 4"/>
          <p:cNvPicPr>
            <a:picLocks noChangeAspect="1"/>
          </p:cNvPicPr>
          <p:nvPr/>
        </p:nvPicPr>
        <p:blipFill>
          <a:blip r:embed="rId3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45689" y="5066956"/>
            <a:ext cx="1547020" cy="647966"/>
          </a:xfrm>
          <a:prstGeom prst="rect">
            <a:avLst/>
          </a:prstGeom>
        </p:spPr>
      </p:pic>
      <p:pic>
        <p:nvPicPr>
          <p:cNvPr id="36" name="Picture 28" descr="Z:\CURRENT PROJECTS\4000_PowerPoints_Videos\4021_Liberty_IWCE_PPT\4021_002_Liberty_IWCE_PPT_2012\4021_Liberty_IWCE_PPT_Images\ScreenHunter_36 Jan. 13 14.22.jpg"/>
          <p:cNvPicPr>
            <a:picLocks noChangeAspect="1" noChangeArrowheads="1"/>
          </p:cNvPicPr>
          <p:nvPr/>
        </p:nvPicPr>
        <p:blipFill>
          <a:blip r:embed="rId3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35879" y="4072069"/>
            <a:ext cx="1507767" cy="3804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7" name="Picture 29" descr="Z:\CURRENT PROJECTS\4000_PowerPoints_Videos\4021_Liberty_IWCE_PPT\4021_002_Liberty_IWCE_PPT_2012\4021_Liberty_IWCE_PPT_Images\ScreenHunter_37 Jan. 13 14.23.jpg"/>
          <p:cNvPicPr>
            <a:picLocks noChangeAspect="1" noChangeArrowheads="1"/>
          </p:cNvPicPr>
          <p:nvPr/>
        </p:nvPicPr>
        <p:blipFill>
          <a:blip r:embed="rId3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60469" y="2220574"/>
            <a:ext cx="877090" cy="7243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8" name="Picture 32" descr="Z:\CURRENT PROJECTS\5000_Show_Graphics\5001_BANNERSTANDS\5001_16_PTIG_BannerStands\Logos\New Logos for APCO 2011\ModUlogo.jpg"/>
          <p:cNvPicPr>
            <a:picLocks noChangeAspect="1" noChangeArrowheads="1"/>
          </p:cNvPicPr>
          <p:nvPr/>
        </p:nvPicPr>
        <p:blipFill>
          <a:blip r:embed="rId3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58114" y="3271260"/>
            <a:ext cx="1187450" cy="4238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9" name="Picture 38" descr="Combo_wR_100M100Y.tiff"/>
          <p:cNvPicPr>
            <a:picLocks noChangeAspect="1"/>
          </p:cNvPicPr>
          <p:nvPr/>
        </p:nvPicPr>
        <p:blipFill>
          <a:blip r:embed="rId36" cstate="print"/>
          <a:stretch>
            <a:fillRect/>
          </a:stretch>
        </p:blipFill>
        <p:spPr>
          <a:xfrm>
            <a:off x="1849298" y="860679"/>
            <a:ext cx="1732888" cy="58751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7043758"/>
      </p:ext>
    </p:extLst>
  </p:cSld>
  <p:clrMapOvr>
    <a:masterClrMapping/>
  </p:clrMapOvr>
  <p:transition advTm="7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Steve Nichols</a:t>
            </a:r>
          </a:p>
          <a:p>
            <a:pPr marL="0" indent="0">
              <a:buNone/>
            </a:pPr>
            <a:r>
              <a:rPr lang="en-US" dirty="0" smtClean="0"/>
              <a:t>Director, Project 25 Technology Interest Group</a:t>
            </a:r>
          </a:p>
          <a:p>
            <a:pPr marL="0" indent="0">
              <a:buNone/>
            </a:pPr>
            <a:r>
              <a:rPr lang="en-US" dirty="0" smtClean="0">
                <a:hlinkClick r:id="rId2"/>
              </a:rPr>
              <a:t>Director@project25.org</a:t>
            </a:r>
            <a:endParaRPr lang="en-US" dirty="0" smtClean="0"/>
          </a:p>
          <a:p>
            <a:pPr marL="0" indent="0">
              <a:buNone/>
            </a:pPr>
            <a:r>
              <a:rPr lang="en-US" dirty="0" smtClean="0"/>
              <a:t>www.project25.org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8635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14375" y="1123950"/>
            <a:ext cx="91440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1384385" y="283332"/>
            <a:ext cx="5442965" cy="461665"/>
          </a:xfrm>
          <a:prstGeom prst="rect">
            <a:avLst/>
          </a:prstGeom>
          <a:noFill/>
        </p:spPr>
        <p:txBody>
          <a:bodyPr wrap="none" rtlCol="0">
            <a:spAutoFit/>
          </a:bodyPr>
          <a:lstStyle/>
          <a:p>
            <a:r>
              <a:rPr lang="en-US" sz="2400" dirty="0" smtClean="0">
                <a:latin typeface="+mn-lt"/>
              </a:rPr>
              <a:t>Project 25 Products and Services Available</a:t>
            </a:r>
          </a:p>
        </p:txBody>
      </p:sp>
      <p:graphicFrame>
        <p:nvGraphicFramePr>
          <p:cNvPr id="4" name="Table 3"/>
          <p:cNvGraphicFramePr>
            <a:graphicFrameLocks noGrp="1"/>
          </p:cNvGraphicFramePr>
          <p:nvPr/>
        </p:nvGraphicFramePr>
        <p:xfrm>
          <a:off x="347449" y="1154509"/>
          <a:ext cx="8525909" cy="5231567"/>
        </p:xfrm>
        <a:graphic>
          <a:graphicData uri="http://schemas.openxmlformats.org/drawingml/2006/table">
            <a:tbl>
              <a:tblPr firstRow="1" firstCol="1" bandRow="1"/>
              <a:tblGrid>
                <a:gridCol w="2287511"/>
                <a:gridCol w="800277"/>
                <a:gridCol w="800277"/>
                <a:gridCol w="685784"/>
                <a:gridCol w="762699"/>
                <a:gridCol w="787946"/>
                <a:gridCol w="800863"/>
                <a:gridCol w="807909"/>
                <a:gridCol w="792643"/>
              </a:tblGrid>
              <a:tr h="524006">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PTIG Member Organizations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www.Project25.org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Fixed Stations &amp; Repeaters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Mobile &amp; Portable Radios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Consoles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Networks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Software</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Test Equipment</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Systems Integration</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Consultant Services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AECOM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AEROFLEX</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AIRWAVE SOLUTIONS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AIRBUS DS COMMS  (FORMERLY CASSIDIAN)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ANRITSU</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AVTEC</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CATALYST COMMUNICATIONS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COBHAM AVIONICS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CODAN RADIO (FORMERLY DANIELS)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CYNERGYZE</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DVSI</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EF JOHNSON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ETHERSTACK</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FEDERAL ENGINEERING, INC</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GENESIS GROUP</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HARRIS CORPORATION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ICOM AMERICA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IDA CORPORATION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JVC KENWOOD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MIDLAND RADIO</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MOD-U-COM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MOTOROLA SOLUTIONS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PANTEL INTERNATIONAL</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POWERTRUNK</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RELM WIRELESS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SIMOCO</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SPECTRA ENGINEERING</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STANDARD COMM PTY LTD - GME</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TAIT COMMUNICATIONS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TECHNISONICS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TELEX RADIO DISPATCH</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VERTEX STANDARD</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WIRELESS PACIFIC</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50">
                <a:tc>
                  <a:txBody>
                    <a:bodyPr/>
                    <a:lstStyle/>
                    <a:p>
                      <a:pPr marL="0" marR="0">
                        <a:lnSpc>
                          <a:spcPct val="107000"/>
                        </a:lnSpc>
                        <a:spcBef>
                          <a:spcPts val="0"/>
                        </a:spcBef>
                        <a:spcAft>
                          <a:spcPts val="0"/>
                        </a:spcAf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ZETRON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743">
                <a:tc>
                  <a:txBody>
                    <a:bodyPr/>
                    <a:lstStyle/>
                    <a:p>
                      <a:pPr marL="0" marR="0" algn="ctr">
                        <a:lnSpc>
                          <a:spcPct val="107000"/>
                        </a:lnSpc>
                        <a:spcBef>
                          <a:spcPts val="0"/>
                        </a:spcBef>
                        <a:spcAft>
                          <a:spcPts val="0"/>
                        </a:spcAft>
                      </a:pPr>
                      <a:r>
                        <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08" marR="61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8399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23304" y="964493"/>
            <a:ext cx="404295" cy="1752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58243" y="632715"/>
            <a:ext cx="1777744" cy="60195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64214" y="920483"/>
            <a:ext cx="1371600" cy="147432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53769" y="532230"/>
            <a:ext cx="381000" cy="148779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44269" y="1618798"/>
            <a:ext cx="383725" cy="20857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43044" y="1302218"/>
            <a:ext cx="663048" cy="123172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nvGrpSpPr>
          <p:cNvPr id="27" name="Group 26"/>
          <p:cNvGrpSpPr/>
          <p:nvPr/>
        </p:nvGrpSpPr>
        <p:grpSpPr>
          <a:xfrm>
            <a:off x="5854242" y="3878191"/>
            <a:ext cx="2445781" cy="859122"/>
            <a:chOff x="405790" y="5562600"/>
            <a:chExt cx="2445781" cy="859122"/>
          </a:xfrm>
        </p:grpSpPr>
        <p:sp>
          <p:nvSpPr>
            <p:cNvPr id="28" name="Freeform 27"/>
            <p:cNvSpPr/>
            <p:nvPr/>
          </p:nvSpPr>
          <p:spPr bwMode="auto">
            <a:xfrm>
              <a:off x="422456" y="5562600"/>
              <a:ext cx="2429115" cy="533400"/>
            </a:xfrm>
            <a:custGeom>
              <a:avLst/>
              <a:gdLst>
                <a:gd name="connsiteX0" fmla="*/ 0 w 2457450"/>
                <a:gd name="connsiteY0" fmla="*/ 485775 h 533400"/>
                <a:gd name="connsiteX1" fmla="*/ 295275 w 2457450"/>
                <a:gd name="connsiteY1" fmla="*/ 0 h 533400"/>
                <a:gd name="connsiteX2" fmla="*/ 2181225 w 2457450"/>
                <a:gd name="connsiteY2" fmla="*/ 9525 h 533400"/>
                <a:gd name="connsiteX3" fmla="*/ 2457450 w 2457450"/>
                <a:gd name="connsiteY3" fmla="*/ 533400 h 533400"/>
                <a:gd name="connsiteX4" fmla="*/ 0 w 2457450"/>
                <a:gd name="connsiteY4" fmla="*/ 485775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450" h="533400">
                  <a:moveTo>
                    <a:pt x="0" y="485775"/>
                  </a:moveTo>
                  <a:lnTo>
                    <a:pt x="295275" y="0"/>
                  </a:lnTo>
                  <a:lnTo>
                    <a:pt x="2181225" y="9525"/>
                  </a:lnTo>
                  <a:lnTo>
                    <a:pt x="2457450" y="533400"/>
                  </a:lnTo>
                  <a:lnTo>
                    <a:pt x="0" y="485775"/>
                  </a:lnTo>
                  <a:close/>
                </a:path>
              </a:pathLst>
            </a:custGeom>
            <a:solidFill>
              <a:srgbClr val="CCC7A4"/>
            </a:solidFill>
            <a:ln w="6350">
              <a:solidFill>
                <a:schemeClr val="bg1">
                  <a:lumMod val="75000"/>
                </a:schemeClr>
              </a:solidFill>
              <a:round/>
              <a:headEnd/>
              <a:tailEnd/>
            </a:ln>
            <a:effectLst/>
            <a:extLst/>
          </p:spPr>
          <p:txBody>
            <a:bodyPr wrap="none" rtlCol="0" anchor="ctr"/>
            <a:lstStyle/>
            <a:p>
              <a:pPr algn="ctr"/>
              <a:endParaRPr lang="en-US"/>
            </a:p>
          </p:txBody>
        </p:sp>
        <p:grpSp>
          <p:nvGrpSpPr>
            <p:cNvPr id="29" name="Group 28"/>
            <p:cNvGrpSpPr/>
            <p:nvPr/>
          </p:nvGrpSpPr>
          <p:grpSpPr>
            <a:xfrm>
              <a:off x="405790" y="6030320"/>
              <a:ext cx="2438400" cy="391402"/>
              <a:chOff x="4256712" y="4264935"/>
              <a:chExt cx="2438400" cy="391402"/>
            </a:xfrm>
            <a:effectLst>
              <a:outerShdw blurRad="50800" dist="38100" dir="5400000" algn="t" rotWithShape="0">
                <a:prstClr val="black">
                  <a:alpha val="40000"/>
                </a:prstClr>
              </a:outerShdw>
            </a:effectLst>
          </p:grpSpPr>
          <p:sp>
            <p:nvSpPr>
              <p:cNvPr id="30" name="Rectangle 29"/>
              <p:cNvSpPr/>
              <p:nvPr/>
            </p:nvSpPr>
            <p:spPr bwMode="auto">
              <a:xfrm>
                <a:off x="4256712" y="4269634"/>
                <a:ext cx="2438400" cy="381000"/>
              </a:xfrm>
              <a:prstGeom prst="rect">
                <a:avLst/>
              </a:prstGeom>
              <a:solidFill>
                <a:srgbClr val="333333"/>
              </a:solidFill>
              <a:ln w="6350">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rtlCol="0" anchor="ctr"/>
              <a:lstStyle/>
              <a:p>
                <a:pPr algn="ctr"/>
                <a:endParaRPr lang="en-US"/>
              </a:p>
            </p:txBody>
          </p:sp>
          <p:cxnSp>
            <p:nvCxnSpPr>
              <p:cNvPr id="31" name="Straight Connector 30"/>
              <p:cNvCxnSpPr/>
              <p:nvPr/>
            </p:nvCxnSpPr>
            <p:spPr>
              <a:xfrm>
                <a:off x="4357689" y="4383003"/>
                <a:ext cx="218978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4761751" y="4460134"/>
                <a:ext cx="104667" cy="107728"/>
                <a:chOff x="7058133" y="3217312"/>
                <a:chExt cx="104667" cy="107728"/>
              </a:xfrm>
            </p:grpSpPr>
            <p:sp>
              <p:nvSpPr>
                <p:cNvPr id="46" name="Oval 45"/>
                <p:cNvSpPr/>
                <p:nvPr/>
              </p:nvSpPr>
              <p:spPr bwMode="auto">
                <a:xfrm>
                  <a:off x="7058133" y="3217312"/>
                  <a:ext cx="104667" cy="107728"/>
                </a:xfrm>
                <a:prstGeom prst="ellipse">
                  <a:avLst/>
                </a:prstGeom>
                <a:solidFill>
                  <a:srgbClr val="333333"/>
                </a:solidFill>
                <a:ln w="19050">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rtlCol="0" anchor="ctr"/>
                <a:lstStyle/>
                <a:p>
                  <a:pPr algn="ctr"/>
                  <a:endParaRPr lang="en-US"/>
                </a:p>
              </p:txBody>
            </p:sp>
            <p:sp>
              <p:nvSpPr>
                <p:cNvPr id="47" name="Oval 46"/>
                <p:cNvSpPr/>
                <p:nvPr/>
              </p:nvSpPr>
              <p:spPr bwMode="auto">
                <a:xfrm>
                  <a:off x="7084299" y="3248264"/>
                  <a:ext cx="52333" cy="45719"/>
                </a:xfrm>
                <a:prstGeom prst="ellipse">
                  <a:avLst/>
                </a:prstGeom>
                <a:solidFill>
                  <a:schemeClr val="tx1"/>
                </a:solidFill>
                <a:ln w="19050">
                  <a:solidFill>
                    <a:schemeClr val="tx1"/>
                  </a:solidFill>
                  <a:round/>
                  <a:headEnd/>
                  <a:tailEnd/>
                </a:ln>
                <a:effectLst/>
                <a:extLst/>
              </p:spPr>
              <p:txBody>
                <a:bodyPr wrap="none" rtlCol="0" anchor="ctr"/>
                <a:lstStyle/>
                <a:p>
                  <a:pPr algn="ctr"/>
                  <a:endParaRPr lang="en-US"/>
                </a:p>
              </p:txBody>
            </p:sp>
            <p:cxnSp>
              <p:nvCxnSpPr>
                <p:cNvPr id="48" name="Straight Connector 47"/>
                <p:cNvCxnSpPr/>
                <p:nvPr/>
              </p:nvCxnSpPr>
              <p:spPr>
                <a:xfrm flipH="1" flipV="1">
                  <a:off x="7084066" y="3224317"/>
                  <a:ext cx="19513" cy="3073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496272" y="4450672"/>
                <a:ext cx="104667" cy="107728"/>
                <a:chOff x="8536467" y="3255326"/>
                <a:chExt cx="104667" cy="107728"/>
              </a:xfrm>
            </p:grpSpPr>
            <p:sp>
              <p:nvSpPr>
                <p:cNvPr id="44" name="Oval 43"/>
                <p:cNvSpPr/>
                <p:nvPr/>
              </p:nvSpPr>
              <p:spPr bwMode="auto">
                <a:xfrm>
                  <a:off x="8536467" y="3255326"/>
                  <a:ext cx="104667" cy="107728"/>
                </a:xfrm>
                <a:prstGeom prst="ellipse">
                  <a:avLst/>
                </a:prstGeom>
                <a:solidFill>
                  <a:srgbClr val="333333"/>
                </a:solidFill>
                <a:ln w="19050">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rtlCol="0" anchor="ctr"/>
                <a:lstStyle/>
                <a:p>
                  <a:pPr algn="ctr"/>
                  <a:endParaRPr lang="en-US"/>
                </a:p>
              </p:txBody>
            </p:sp>
            <p:sp>
              <p:nvSpPr>
                <p:cNvPr id="45" name="Oval 44"/>
                <p:cNvSpPr/>
                <p:nvPr/>
              </p:nvSpPr>
              <p:spPr bwMode="auto">
                <a:xfrm>
                  <a:off x="8562633" y="3286278"/>
                  <a:ext cx="52333" cy="45719"/>
                </a:xfrm>
                <a:prstGeom prst="ellipse">
                  <a:avLst/>
                </a:prstGeom>
                <a:solidFill>
                  <a:schemeClr val="tx1"/>
                </a:solidFill>
                <a:ln w="19050">
                  <a:solidFill>
                    <a:schemeClr val="tx1"/>
                  </a:solidFill>
                  <a:round/>
                  <a:headEnd/>
                  <a:tailEnd/>
                </a:ln>
                <a:effectLst/>
                <a:extLst/>
              </p:spPr>
              <p:txBody>
                <a:bodyPr wrap="none" rtlCol="0" anchor="ctr"/>
                <a:lstStyle/>
                <a:p>
                  <a:pPr algn="ctr"/>
                  <a:endParaRPr lang="en-US"/>
                </a:p>
              </p:txBody>
            </p:sp>
          </p:grpSp>
          <p:pic>
            <p:nvPicPr>
              <p:cNvPr id="34" name="Picture 3"/>
              <p:cNvPicPr>
                <a:picLocks noChangeAspect="1" noChangeArrowheads="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48473" y="4436001"/>
                <a:ext cx="137215" cy="13493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54060" y="4437316"/>
                <a:ext cx="137215" cy="13493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6" name="Rectangle 35"/>
              <p:cNvSpPr/>
              <p:nvPr/>
            </p:nvSpPr>
            <p:spPr bwMode="auto">
              <a:xfrm>
                <a:off x="5169139" y="4383003"/>
                <a:ext cx="306773" cy="221126"/>
              </a:xfrm>
              <a:prstGeom prst="rect">
                <a:avLst/>
              </a:prstGeom>
              <a:noFill/>
              <a:ln w="6350">
                <a:solidFill>
                  <a:srgbClr val="C00000"/>
                </a:solidFill>
                <a:round/>
                <a:headEnd/>
                <a:tailEnd/>
              </a:ln>
              <a:effectLst/>
              <a:extLst/>
            </p:spPr>
            <p:txBody>
              <a:bodyPr wrap="none" rtlCol="0" anchor="ctr"/>
              <a:lstStyle/>
              <a:p>
                <a:pPr algn="ctr"/>
                <a:endParaRPr lang="en-US"/>
              </a:p>
            </p:txBody>
          </p:sp>
          <p:sp>
            <p:nvSpPr>
              <p:cNvPr id="37" name="TextBox 36"/>
              <p:cNvSpPr txBox="1"/>
              <p:nvPr/>
            </p:nvSpPr>
            <p:spPr>
              <a:xfrm>
                <a:off x="4308785" y="4264935"/>
                <a:ext cx="351378" cy="153888"/>
              </a:xfrm>
              <a:prstGeom prst="rect">
                <a:avLst/>
              </a:prstGeom>
              <a:noFill/>
            </p:spPr>
            <p:txBody>
              <a:bodyPr wrap="none" rtlCol="0">
                <a:spAutoFit/>
              </a:bodyPr>
              <a:lstStyle/>
              <a:p>
                <a:r>
                  <a:rPr lang="en-US" sz="400" dirty="0" smtClean="0">
                    <a:solidFill>
                      <a:schemeClr val="bg2"/>
                    </a:solidFill>
                  </a:rPr>
                  <a:t>Console</a:t>
                </a:r>
                <a:endParaRPr lang="en-US" sz="400" dirty="0">
                  <a:solidFill>
                    <a:schemeClr val="bg2"/>
                  </a:solidFill>
                </a:endParaRPr>
              </a:p>
            </p:txBody>
          </p:sp>
          <p:sp>
            <p:nvSpPr>
              <p:cNvPr id="38" name="Rectangle 37"/>
              <p:cNvSpPr/>
              <p:nvPr/>
            </p:nvSpPr>
            <p:spPr bwMode="auto">
              <a:xfrm>
                <a:off x="4419600" y="4380523"/>
                <a:ext cx="485631" cy="221126"/>
              </a:xfrm>
              <a:prstGeom prst="rect">
                <a:avLst/>
              </a:prstGeom>
              <a:noFill/>
              <a:ln w="6350">
                <a:solidFill>
                  <a:srgbClr val="C00000"/>
                </a:solidFill>
                <a:round/>
                <a:headEnd/>
                <a:tailEnd/>
              </a:ln>
              <a:effectLst/>
              <a:extLst/>
            </p:spPr>
            <p:txBody>
              <a:bodyPr wrap="none" rtlCol="0" anchor="ctr"/>
              <a:lstStyle/>
              <a:p>
                <a:pPr algn="ctr"/>
                <a:endParaRPr lang="en-US"/>
              </a:p>
            </p:txBody>
          </p:sp>
          <p:sp>
            <p:nvSpPr>
              <p:cNvPr id="39" name="TextBox 38"/>
              <p:cNvSpPr txBox="1"/>
              <p:nvPr/>
            </p:nvSpPr>
            <p:spPr>
              <a:xfrm>
                <a:off x="4502756" y="4493504"/>
                <a:ext cx="319318" cy="153888"/>
              </a:xfrm>
              <a:prstGeom prst="rect">
                <a:avLst/>
              </a:prstGeom>
              <a:noFill/>
            </p:spPr>
            <p:txBody>
              <a:bodyPr wrap="none" rtlCol="0">
                <a:spAutoFit/>
              </a:bodyPr>
              <a:lstStyle/>
              <a:p>
                <a:r>
                  <a:rPr lang="en-US" sz="400" dirty="0" smtClean="0">
                    <a:solidFill>
                      <a:schemeClr val="bg2"/>
                    </a:solidFill>
                  </a:rPr>
                  <a:t>power</a:t>
                </a:r>
                <a:endParaRPr lang="en-US" sz="400" dirty="0">
                  <a:solidFill>
                    <a:schemeClr val="bg2"/>
                  </a:solidFill>
                </a:endParaRPr>
              </a:p>
            </p:txBody>
          </p:sp>
          <p:sp>
            <p:nvSpPr>
              <p:cNvPr id="40" name="TextBox 39"/>
              <p:cNvSpPr txBox="1"/>
              <p:nvPr/>
            </p:nvSpPr>
            <p:spPr>
              <a:xfrm>
                <a:off x="5181600" y="4491363"/>
                <a:ext cx="301686" cy="153888"/>
              </a:xfrm>
              <a:prstGeom prst="rect">
                <a:avLst/>
              </a:prstGeom>
              <a:noFill/>
            </p:spPr>
            <p:txBody>
              <a:bodyPr wrap="none" rtlCol="0">
                <a:spAutoFit/>
              </a:bodyPr>
              <a:lstStyle/>
              <a:p>
                <a:r>
                  <a:rPr lang="en-US" sz="400" dirty="0" smtClean="0">
                    <a:solidFill>
                      <a:schemeClr val="bg2"/>
                    </a:solidFill>
                  </a:rPr>
                  <a:t>audio</a:t>
                </a:r>
                <a:endParaRPr lang="en-US" sz="400" dirty="0">
                  <a:solidFill>
                    <a:schemeClr val="bg2"/>
                  </a:solidFill>
                </a:endParaRPr>
              </a:p>
            </p:txBody>
          </p:sp>
          <p:pic>
            <p:nvPicPr>
              <p:cNvPr id="41" name="Picture 4"/>
              <p:cNvPicPr>
                <a:picLocks noChangeAspect="1" noChangeArrowheads="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69840" y="4418871"/>
                <a:ext cx="130047" cy="12515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2" name="TextBox 41"/>
              <p:cNvSpPr txBox="1"/>
              <p:nvPr/>
            </p:nvSpPr>
            <p:spPr>
              <a:xfrm>
                <a:off x="5942995" y="4513110"/>
                <a:ext cx="348172" cy="138499"/>
              </a:xfrm>
              <a:prstGeom prst="rect">
                <a:avLst/>
              </a:prstGeom>
              <a:noFill/>
            </p:spPr>
            <p:txBody>
              <a:bodyPr wrap="none" rtlCol="0">
                <a:spAutoFit/>
              </a:bodyPr>
              <a:lstStyle/>
              <a:p>
                <a:r>
                  <a:rPr lang="en-US" sz="300" b="1" dirty="0" smtClean="0">
                    <a:solidFill>
                      <a:schemeClr val="bg2"/>
                    </a:solidFill>
                  </a:rPr>
                  <a:t>Channel A</a:t>
                </a:r>
                <a:endParaRPr lang="en-US" sz="400" b="1" dirty="0">
                  <a:solidFill>
                    <a:schemeClr val="bg2"/>
                  </a:solidFill>
                </a:endParaRPr>
              </a:p>
            </p:txBody>
          </p:sp>
          <p:sp>
            <p:nvSpPr>
              <p:cNvPr id="43" name="TextBox 42"/>
              <p:cNvSpPr txBox="1"/>
              <p:nvPr/>
            </p:nvSpPr>
            <p:spPr>
              <a:xfrm>
                <a:off x="6148581" y="4517838"/>
                <a:ext cx="352982" cy="138499"/>
              </a:xfrm>
              <a:prstGeom prst="rect">
                <a:avLst/>
              </a:prstGeom>
              <a:noFill/>
            </p:spPr>
            <p:txBody>
              <a:bodyPr wrap="none" rtlCol="0">
                <a:spAutoFit/>
              </a:bodyPr>
              <a:lstStyle/>
              <a:p>
                <a:r>
                  <a:rPr lang="en-US" sz="300" b="1" dirty="0" smtClean="0">
                    <a:solidFill>
                      <a:schemeClr val="bg2"/>
                    </a:solidFill>
                  </a:rPr>
                  <a:t>Channel  </a:t>
                </a:r>
                <a:r>
                  <a:rPr lang="en-US" sz="300" dirty="0" smtClean="0">
                    <a:solidFill>
                      <a:schemeClr val="bg2"/>
                    </a:solidFill>
                  </a:rPr>
                  <a:t>B</a:t>
                </a:r>
                <a:endParaRPr lang="en-US" sz="400" b="1" dirty="0">
                  <a:solidFill>
                    <a:schemeClr val="bg2"/>
                  </a:solidFill>
                </a:endParaRPr>
              </a:p>
            </p:txBody>
          </p:sp>
        </p:grpSp>
      </p:grpSp>
      <p:grpSp>
        <p:nvGrpSpPr>
          <p:cNvPr id="49" name="Group 48"/>
          <p:cNvGrpSpPr/>
          <p:nvPr/>
        </p:nvGrpSpPr>
        <p:grpSpPr>
          <a:xfrm>
            <a:off x="5173991" y="3756227"/>
            <a:ext cx="609794" cy="970000"/>
            <a:chOff x="733750" y="3629025"/>
            <a:chExt cx="962025" cy="1533525"/>
          </a:xfrm>
        </p:grpSpPr>
        <p:sp>
          <p:nvSpPr>
            <p:cNvPr id="50" name="Freeform 49"/>
            <p:cNvSpPr/>
            <p:nvPr/>
          </p:nvSpPr>
          <p:spPr bwMode="auto">
            <a:xfrm>
              <a:off x="733750" y="4800600"/>
              <a:ext cx="962025" cy="361950"/>
            </a:xfrm>
            <a:custGeom>
              <a:avLst/>
              <a:gdLst>
                <a:gd name="connsiteX0" fmla="*/ 9525 w 962025"/>
                <a:gd name="connsiteY0" fmla="*/ 161925 h 361950"/>
                <a:gd name="connsiteX1" fmla="*/ 0 w 962025"/>
                <a:gd name="connsiteY1" fmla="*/ 57150 h 361950"/>
                <a:gd name="connsiteX2" fmla="*/ 723900 w 962025"/>
                <a:gd name="connsiteY2" fmla="*/ 0 h 361950"/>
                <a:gd name="connsiteX3" fmla="*/ 962025 w 962025"/>
                <a:gd name="connsiteY3" fmla="*/ 257175 h 361950"/>
                <a:gd name="connsiteX4" fmla="*/ 295275 w 962025"/>
                <a:gd name="connsiteY4" fmla="*/ 361950 h 361950"/>
                <a:gd name="connsiteX5" fmla="*/ 9525 w 962025"/>
                <a:gd name="connsiteY5" fmla="*/ 161925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025" h="361950">
                  <a:moveTo>
                    <a:pt x="9525" y="161925"/>
                  </a:moveTo>
                  <a:lnTo>
                    <a:pt x="0" y="57150"/>
                  </a:lnTo>
                  <a:lnTo>
                    <a:pt x="723900" y="0"/>
                  </a:lnTo>
                  <a:lnTo>
                    <a:pt x="962025" y="257175"/>
                  </a:lnTo>
                  <a:lnTo>
                    <a:pt x="295275" y="361950"/>
                  </a:lnTo>
                  <a:lnTo>
                    <a:pt x="9525" y="161925"/>
                  </a:lnTo>
                  <a:close/>
                </a:path>
              </a:pathLst>
            </a:custGeom>
            <a:solidFill>
              <a:schemeClr val="tx1">
                <a:lumMod val="85000"/>
                <a:lumOff val="15000"/>
              </a:schemeClr>
            </a:solidFill>
            <a:ln w="6350">
              <a:solidFill>
                <a:schemeClr val="tx1"/>
              </a:solidFill>
              <a:round/>
              <a:headEnd/>
              <a:tailEnd/>
            </a:ln>
            <a:effectLst/>
            <a:extLst/>
          </p:spPr>
          <p:txBody>
            <a:bodyPr wrap="none" rtlCol="0" anchor="ctr"/>
            <a:lstStyle/>
            <a:p>
              <a:pPr algn="ctr"/>
              <a:endParaRPr lang="en-US"/>
            </a:p>
          </p:txBody>
        </p:sp>
        <p:sp>
          <p:nvSpPr>
            <p:cNvPr id="51" name="Freeform 50"/>
            <p:cNvSpPr/>
            <p:nvPr/>
          </p:nvSpPr>
          <p:spPr bwMode="auto">
            <a:xfrm>
              <a:off x="1066800" y="3629025"/>
              <a:ext cx="581025" cy="1533525"/>
            </a:xfrm>
            <a:custGeom>
              <a:avLst/>
              <a:gdLst>
                <a:gd name="connsiteX0" fmla="*/ 0 w 581025"/>
                <a:gd name="connsiteY0" fmla="*/ 19050 h 1533525"/>
                <a:gd name="connsiteX1" fmla="*/ 571500 w 581025"/>
                <a:gd name="connsiteY1" fmla="*/ 0 h 1533525"/>
                <a:gd name="connsiteX2" fmla="*/ 581025 w 581025"/>
                <a:gd name="connsiteY2" fmla="*/ 1447800 h 1533525"/>
                <a:gd name="connsiteX3" fmla="*/ 9525 w 581025"/>
                <a:gd name="connsiteY3" fmla="*/ 1533525 h 1533525"/>
                <a:gd name="connsiteX4" fmla="*/ 0 w 581025"/>
                <a:gd name="connsiteY4" fmla="*/ 19050 h 153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1533525">
                  <a:moveTo>
                    <a:pt x="0" y="19050"/>
                  </a:moveTo>
                  <a:lnTo>
                    <a:pt x="571500" y="0"/>
                  </a:lnTo>
                  <a:lnTo>
                    <a:pt x="581025" y="1447800"/>
                  </a:lnTo>
                  <a:lnTo>
                    <a:pt x="9525" y="1533525"/>
                  </a:lnTo>
                  <a:lnTo>
                    <a:pt x="0" y="19050"/>
                  </a:lnTo>
                  <a:close/>
                </a:path>
              </a:pathLst>
            </a:custGeom>
            <a:solidFill>
              <a:srgbClr val="333333"/>
            </a:solidFill>
            <a:ln w="6350">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rtlCol="0" anchor="ctr"/>
            <a:lstStyle/>
            <a:p>
              <a:pPr algn="ctr"/>
              <a:endParaRPr lang="en-US"/>
            </a:p>
          </p:txBody>
        </p:sp>
        <p:sp>
          <p:nvSpPr>
            <p:cNvPr id="52" name="Oval 51"/>
            <p:cNvSpPr/>
            <p:nvPr/>
          </p:nvSpPr>
          <p:spPr bwMode="auto">
            <a:xfrm>
              <a:off x="1214763" y="3767137"/>
              <a:ext cx="342699" cy="685800"/>
            </a:xfrm>
            <a:prstGeom prst="ellipse">
              <a:avLst/>
            </a:prstGeom>
            <a:pattFill prst="wdUpDiag">
              <a:fgClr>
                <a:srgbClr val="333333"/>
              </a:fgClr>
              <a:bgClr>
                <a:schemeClr val="tx1">
                  <a:lumMod val="65000"/>
                  <a:lumOff val="35000"/>
                </a:schemeClr>
              </a:bgClr>
            </a:pattFill>
            <a:ln w="6350">
              <a:noFill/>
              <a:round/>
              <a:headEnd/>
              <a:tailEnd/>
            </a:ln>
            <a:effectLst/>
            <a:extLst/>
          </p:spPr>
          <p:txBody>
            <a:bodyPr wrap="none" rtlCol="0" anchor="ctr"/>
            <a:lstStyle/>
            <a:p>
              <a:pPr algn="ctr"/>
              <a:endParaRPr lang="en-US"/>
            </a:p>
          </p:txBody>
        </p:sp>
        <p:grpSp>
          <p:nvGrpSpPr>
            <p:cNvPr id="53" name="Group 52"/>
            <p:cNvGrpSpPr/>
            <p:nvPr/>
          </p:nvGrpSpPr>
          <p:grpSpPr>
            <a:xfrm>
              <a:off x="1298663" y="4590691"/>
              <a:ext cx="207038" cy="181333"/>
              <a:chOff x="7058133" y="3217312"/>
              <a:chExt cx="104667" cy="107728"/>
            </a:xfrm>
          </p:grpSpPr>
          <p:sp>
            <p:nvSpPr>
              <p:cNvPr id="56" name="Oval 55"/>
              <p:cNvSpPr/>
              <p:nvPr/>
            </p:nvSpPr>
            <p:spPr bwMode="auto">
              <a:xfrm>
                <a:off x="7058133" y="3217312"/>
                <a:ext cx="104667" cy="107728"/>
              </a:xfrm>
              <a:prstGeom prst="ellipse">
                <a:avLst/>
              </a:prstGeom>
              <a:solidFill>
                <a:srgbClr val="333333"/>
              </a:solidFill>
              <a:ln w="19050">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rtlCol="0" anchor="ctr"/>
              <a:lstStyle/>
              <a:p>
                <a:pPr algn="ctr"/>
                <a:endParaRPr lang="en-US"/>
              </a:p>
            </p:txBody>
          </p:sp>
          <p:sp>
            <p:nvSpPr>
              <p:cNvPr id="57" name="Oval 56"/>
              <p:cNvSpPr/>
              <p:nvPr/>
            </p:nvSpPr>
            <p:spPr bwMode="auto">
              <a:xfrm>
                <a:off x="7084299" y="3248264"/>
                <a:ext cx="52333" cy="45719"/>
              </a:xfrm>
              <a:prstGeom prst="ellipse">
                <a:avLst/>
              </a:prstGeom>
              <a:solidFill>
                <a:schemeClr val="tx1"/>
              </a:solidFill>
              <a:ln w="19050">
                <a:solidFill>
                  <a:schemeClr val="tx1"/>
                </a:solidFill>
                <a:round/>
                <a:headEnd/>
                <a:tailEnd/>
              </a:ln>
              <a:effectLst/>
              <a:extLst/>
            </p:spPr>
            <p:txBody>
              <a:bodyPr wrap="none" rtlCol="0" anchor="ctr"/>
              <a:lstStyle/>
              <a:p>
                <a:pPr algn="ctr"/>
                <a:endParaRPr lang="en-US"/>
              </a:p>
            </p:txBody>
          </p:sp>
          <p:cxnSp>
            <p:nvCxnSpPr>
              <p:cNvPr id="58" name="Straight Connector 57"/>
              <p:cNvCxnSpPr/>
              <p:nvPr/>
            </p:nvCxnSpPr>
            <p:spPr>
              <a:xfrm flipH="1" flipV="1">
                <a:off x="7084066" y="3224317"/>
                <a:ext cx="19513" cy="3073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a:stCxn id="51" idx="3"/>
            </p:cNvCxnSpPr>
            <p:nvPr/>
          </p:nvCxnSpPr>
          <p:spPr>
            <a:xfrm flipH="1" flipV="1">
              <a:off x="1066800" y="3629026"/>
              <a:ext cx="9525" cy="15335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51" idx="0"/>
            </p:cNvCxnSpPr>
            <p:nvPr/>
          </p:nvCxnSpPr>
          <p:spPr>
            <a:xfrm flipH="1">
              <a:off x="1066800" y="3629025"/>
              <a:ext cx="581026" cy="190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flipH="1">
            <a:off x="8317638" y="3890946"/>
            <a:ext cx="603281" cy="961666"/>
            <a:chOff x="733750" y="3629025"/>
            <a:chExt cx="962025" cy="1533525"/>
          </a:xfrm>
        </p:grpSpPr>
        <p:sp>
          <p:nvSpPr>
            <p:cNvPr id="60" name="Freeform 59"/>
            <p:cNvSpPr/>
            <p:nvPr/>
          </p:nvSpPr>
          <p:spPr bwMode="auto">
            <a:xfrm>
              <a:off x="733750" y="4800600"/>
              <a:ext cx="962025" cy="361950"/>
            </a:xfrm>
            <a:custGeom>
              <a:avLst/>
              <a:gdLst>
                <a:gd name="connsiteX0" fmla="*/ 9525 w 962025"/>
                <a:gd name="connsiteY0" fmla="*/ 161925 h 361950"/>
                <a:gd name="connsiteX1" fmla="*/ 0 w 962025"/>
                <a:gd name="connsiteY1" fmla="*/ 57150 h 361950"/>
                <a:gd name="connsiteX2" fmla="*/ 723900 w 962025"/>
                <a:gd name="connsiteY2" fmla="*/ 0 h 361950"/>
                <a:gd name="connsiteX3" fmla="*/ 962025 w 962025"/>
                <a:gd name="connsiteY3" fmla="*/ 257175 h 361950"/>
                <a:gd name="connsiteX4" fmla="*/ 295275 w 962025"/>
                <a:gd name="connsiteY4" fmla="*/ 361950 h 361950"/>
                <a:gd name="connsiteX5" fmla="*/ 9525 w 962025"/>
                <a:gd name="connsiteY5" fmla="*/ 161925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025" h="361950">
                  <a:moveTo>
                    <a:pt x="9525" y="161925"/>
                  </a:moveTo>
                  <a:lnTo>
                    <a:pt x="0" y="57150"/>
                  </a:lnTo>
                  <a:lnTo>
                    <a:pt x="723900" y="0"/>
                  </a:lnTo>
                  <a:lnTo>
                    <a:pt x="962025" y="257175"/>
                  </a:lnTo>
                  <a:lnTo>
                    <a:pt x="295275" y="361950"/>
                  </a:lnTo>
                  <a:lnTo>
                    <a:pt x="9525" y="161925"/>
                  </a:lnTo>
                  <a:close/>
                </a:path>
              </a:pathLst>
            </a:custGeom>
            <a:solidFill>
              <a:schemeClr val="tx1">
                <a:lumMod val="85000"/>
                <a:lumOff val="15000"/>
              </a:schemeClr>
            </a:solidFill>
            <a:ln w="6350">
              <a:solidFill>
                <a:schemeClr val="tx1"/>
              </a:solidFill>
              <a:round/>
              <a:headEnd/>
              <a:tailEnd/>
            </a:ln>
            <a:effectLst/>
            <a:extLst/>
          </p:spPr>
          <p:txBody>
            <a:bodyPr wrap="none" rtlCol="0" anchor="ctr"/>
            <a:lstStyle/>
            <a:p>
              <a:pPr algn="ctr"/>
              <a:endParaRPr lang="en-US"/>
            </a:p>
          </p:txBody>
        </p:sp>
        <p:sp>
          <p:nvSpPr>
            <p:cNvPr id="61" name="Freeform 60"/>
            <p:cNvSpPr/>
            <p:nvPr/>
          </p:nvSpPr>
          <p:spPr bwMode="auto">
            <a:xfrm>
              <a:off x="1066800" y="3629025"/>
              <a:ext cx="581025" cy="1533525"/>
            </a:xfrm>
            <a:custGeom>
              <a:avLst/>
              <a:gdLst>
                <a:gd name="connsiteX0" fmla="*/ 0 w 581025"/>
                <a:gd name="connsiteY0" fmla="*/ 19050 h 1533525"/>
                <a:gd name="connsiteX1" fmla="*/ 571500 w 581025"/>
                <a:gd name="connsiteY1" fmla="*/ 0 h 1533525"/>
                <a:gd name="connsiteX2" fmla="*/ 581025 w 581025"/>
                <a:gd name="connsiteY2" fmla="*/ 1447800 h 1533525"/>
                <a:gd name="connsiteX3" fmla="*/ 9525 w 581025"/>
                <a:gd name="connsiteY3" fmla="*/ 1533525 h 1533525"/>
                <a:gd name="connsiteX4" fmla="*/ 0 w 581025"/>
                <a:gd name="connsiteY4" fmla="*/ 19050 h 153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1533525">
                  <a:moveTo>
                    <a:pt x="0" y="19050"/>
                  </a:moveTo>
                  <a:lnTo>
                    <a:pt x="571500" y="0"/>
                  </a:lnTo>
                  <a:lnTo>
                    <a:pt x="581025" y="1447800"/>
                  </a:lnTo>
                  <a:lnTo>
                    <a:pt x="9525" y="1533525"/>
                  </a:lnTo>
                  <a:lnTo>
                    <a:pt x="0" y="19050"/>
                  </a:lnTo>
                  <a:close/>
                </a:path>
              </a:pathLst>
            </a:custGeom>
            <a:solidFill>
              <a:srgbClr val="333333"/>
            </a:solidFill>
            <a:ln w="6350">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rtlCol="0" anchor="ctr"/>
            <a:lstStyle/>
            <a:p>
              <a:pPr algn="ctr"/>
              <a:endParaRPr lang="en-US"/>
            </a:p>
          </p:txBody>
        </p:sp>
        <p:sp>
          <p:nvSpPr>
            <p:cNvPr id="62" name="Oval 61"/>
            <p:cNvSpPr/>
            <p:nvPr/>
          </p:nvSpPr>
          <p:spPr bwMode="auto">
            <a:xfrm>
              <a:off x="1214763" y="3767137"/>
              <a:ext cx="342699" cy="685800"/>
            </a:xfrm>
            <a:prstGeom prst="ellipse">
              <a:avLst/>
            </a:prstGeom>
            <a:pattFill prst="wdUpDiag">
              <a:fgClr>
                <a:srgbClr val="333333"/>
              </a:fgClr>
              <a:bgClr>
                <a:schemeClr val="tx1">
                  <a:lumMod val="65000"/>
                  <a:lumOff val="35000"/>
                </a:schemeClr>
              </a:bgClr>
            </a:pattFill>
            <a:ln w="6350">
              <a:noFill/>
              <a:round/>
              <a:headEnd/>
              <a:tailEnd/>
            </a:ln>
            <a:effectLst/>
            <a:extLst/>
          </p:spPr>
          <p:txBody>
            <a:bodyPr wrap="none" rtlCol="0" anchor="ctr"/>
            <a:lstStyle/>
            <a:p>
              <a:pPr algn="ctr"/>
              <a:endParaRPr lang="en-US"/>
            </a:p>
          </p:txBody>
        </p:sp>
        <p:grpSp>
          <p:nvGrpSpPr>
            <p:cNvPr id="63" name="Group 62"/>
            <p:cNvGrpSpPr/>
            <p:nvPr/>
          </p:nvGrpSpPr>
          <p:grpSpPr>
            <a:xfrm>
              <a:off x="1298663" y="4590691"/>
              <a:ext cx="207038" cy="181333"/>
              <a:chOff x="7058133" y="3217312"/>
              <a:chExt cx="104667" cy="107728"/>
            </a:xfrm>
          </p:grpSpPr>
          <p:sp>
            <p:nvSpPr>
              <p:cNvPr id="66" name="Oval 65"/>
              <p:cNvSpPr/>
              <p:nvPr/>
            </p:nvSpPr>
            <p:spPr bwMode="auto">
              <a:xfrm>
                <a:off x="7058133" y="3217312"/>
                <a:ext cx="104667" cy="107728"/>
              </a:xfrm>
              <a:prstGeom prst="ellipse">
                <a:avLst/>
              </a:prstGeom>
              <a:solidFill>
                <a:srgbClr val="333333"/>
              </a:solidFill>
              <a:ln w="19050">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rtlCol="0" anchor="ctr"/>
              <a:lstStyle/>
              <a:p>
                <a:pPr algn="ctr"/>
                <a:endParaRPr lang="en-US"/>
              </a:p>
            </p:txBody>
          </p:sp>
          <p:sp>
            <p:nvSpPr>
              <p:cNvPr id="67" name="Oval 66"/>
              <p:cNvSpPr/>
              <p:nvPr/>
            </p:nvSpPr>
            <p:spPr bwMode="auto">
              <a:xfrm>
                <a:off x="7084299" y="3248264"/>
                <a:ext cx="52333" cy="45719"/>
              </a:xfrm>
              <a:prstGeom prst="ellipse">
                <a:avLst/>
              </a:prstGeom>
              <a:solidFill>
                <a:schemeClr val="tx1"/>
              </a:solidFill>
              <a:ln w="19050">
                <a:solidFill>
                  <a:schemeClr val="tx1"/>
                </a:solidFill>
                <a:round/>
                <a:headEnd/>
                <a:tailEnd/>
              </a:ln>
              <a:effectLst/>
              <a:extLst/>
            </p:spPr>
            <p:txBody>
              <a:bodyPr wrap="none" rtlCol="0" anchor="ctr"/>
              <a:lstStyle/>
              <a:p>
                <a:pPr algn="ctr"/>
                <a:endParaRPr lang="en-US"/>
              </a:p>
            </p:txBody>
          </p:sp>
          <p:cxnSp>
            <p:nvCxnSpPr>
              <p:cNvPr id="68" name="Straight Connector 67"/>
              <p:cNvCxnSpPr/>
              <p:nvPr/>
            </p:nvCxnSpPr>
            <p:spPr>
              <a:xfrm flipH="1" flipV="1">
                <a:off x="7084066" y="3224317"/>
                <a:ext cx="19513" cy="3073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p:cNvCxnSpPr>
              <a:stCxn id="61" idx="3"/>
            </p:cNvCxnSpPr>
            <p:nvPr/>
          </p:nvCxnSpPr>
          <p:spPr>
            <a:xfrm flipH="1" flipV="1">
              <a:off x="1066800" y="3629026"/>
              <a:ext cx="9525" cy="15335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61" idx="0"/>
            </p:cNvCxnSpPr>
            <p:nvPr/>
          </p:nvCxnSpPr>
          <p:spPr>
            <a:xfrm flipH="1">
              <a:off x="1066800" y="3629025"/>
              <a:ext cx="581026" cy="190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6203548" y="4463979"/>
            <a:ext cx="716246" cy="811331"/>
            <a:chOff x="4114800" y="3102695"/>
            <a:chExt cx="1328651" cy="1580334"/>
          </a:xfrm>
        </p:grpSpPr>
        <p:grpSp>
          <p:nvGrpSpPr>
            <p:cNvPr id="11" name="Group 10"/>
            <p:cNvGrpSpPr/>
            <p:nvPr/>
          </p:nvGrpSpPr>
          <p:grpSpPr>
            <a:xfrm>
              <a:off x="4114800" y="3810000"/>
              <a:ext cx="942976" cy="873029"/>
              <a:chOff x="1995484" y="5006334"/>
              <a:chExt cx="942976" cy="873029"/>
            </a:xfrm>
          </p:grpSpPr>
          <p:sp>
            <p:nvSpPr>
              <p:cNvPr id="13" name="Parallelogram 12"/>
              <p:cNvSpPr/>
              <p:nvPr/>
            </p:nvSpPr>
            <p:spPr bwMode="auto">
              <a:xfrm rot="2915186">
                <a:off x="2016170" y="5218234"/>
                <a:ext cx="873029" cy="449229"/>
              </a:xfrm>
              <a:prstGeom prst="parallelogram">
                <a:avLst>
                  <a:gd name="adj" fmla="val 28930"/>
                </a:avLst>
              </a:prstGeom>
              <a:solidFill>
                <a:schemeClr val="tx1">
                  <a:lumMod val="65000"/>
                  <a:lumOff val="35000"/>
                </a:schemeClr>
              </a:solidFill>
              <a:ln w="6350">
                <a:noFill/>
                <a:round/>
                <a:headEnd/>
                <a:tailEnd/>
              </a:ln>
              <a:effectLst/>
              <a:extLst/>
            </p:spPr>
            <p:txBody>
              <a:bodyPr wrap="none" rtlCol="0" anchor="ctr"/>
              <a:lstStyle/>
              <a:p>
                <a:pPr algn="ctr"/>
                <a:endParaRPr lang="en-US"/>
              </a:p>
            </p:txBody>
          </p:sp>
          <p:grpSp>
            <p:nvGrpSpPr>
              <p:cNvPr id="14" name="Group 13"/>
              <p:cNvGrpSpPr/>
              <p:nvPr/>
            </p:nvGrpSpPr>
            <p:grpSpPr>
              <a:xfrm>
                <a:off x="1995484" y="5072066"/>
                <a:ext cx="942976" cy="787694"/>
                <a:chOff x="1995484" y="5072066"/>
                <a:chExt cx="942976" cy="787694"/>
              </a:xfrm>
            </p:grpSpPr>
            <p:pic>
              <p:nvPicPr>
                <p:cNvPr id="15" name="Picture 2"/>
                <p:cNvPicPr>
                  <a:picLocks noChangeAspect="1" noChangeArrowheads="1"/>
                </p:cNvPicPr>
                <p:nvPr/>
              </p:nvPicPr>
              <p:blipFill>
                <a:blip r:embed="rId1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20019070">
                  <a:off x="2434863" y="5526716"/>
                  <a:ext cx="346052" cy="15702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cxnSp>
              <p:nvCxnSpPr>
                <p:cNvPr id="16" name="Straight Connector 15"/>
                <p:cNvCxnSpPr/>
                <p:nvPr/>
              </p:nvCxnSpPr>
              <p:spPr>
                <a:xfrm flipV="1">
                  <a:off x="2024062" y="5100637"/>
                  <a:ext cx="428622" cy="214698"/>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bwMode="auto">
                <a:xfrm>
                  <a:off x="1995484" y="5276850"/>
                  <a:ext cx="519116" cy="582910"/>
                </a:xfrm>
                <a:custGeom>
                  <a:avLst/>
                  <a:gdLst>
                    <a:gd name="connsiteX0" fmla="*/ 25478 w 620366"/>
                    <a:gd name="connsiteY0" fmla="*/ 181378 h 656069"/>
                    <a:gd name="connsiteX1" fmla="*/ 63578 w 620366"/>
                    <a:gd name="connsiteY1" fmla="*/ 21834 h 656069"/>
                    <a:gd name="connsiteX2" fmla="*/ 575546 w 620366"/>
                    <a:gd name="connsiteY2" fmla="*/ 607622 h 656069"/>
                    <a:gd name="connsiteX3" fmla="*/ 561259 w 620366"/>
                    <a:gd name="connsiteY3" fmla="*/ 581428 h 656069"/>
                  </a:gdLst>
                  <a:ahLst/>
                  <a:cxnLst>
                    <a:cxn ang="0">
                      <a:pos x="connsiteX0" y="connsiteY0"/>
                    </a:cxn>
                    <a:cxn ang="0">
                      <a:pos x="connsiteX1" y="connsiteY1"/>
                    </a:cxn>
                    <a:cxn ang="0">
                      <a:pos x="connsiteX2" y="connsiteY2"/>
                    </a:cxn>
                    <a:cxn ang="0">
                      <a:pos x="connsiteX3" y="connsiteY3"/>
                    </a:cxn>
                  </a:cxnLst>
                  <a:rect l="l" t="t" r="r" b="b"/>
                  <a:pathLst>
                    <a:path w="620366" h="656069">
                      <a:moveTo>
                        <a:pt x="25478" y="181378"/>
                      </a:moveTo>
                      <a:cubicBezTo>
                        <a:pt x="-1311" y="66085"/>
                        <a:pt x="-28100" y="-49207"/>
                        <a:pt x="63578" y="21834"/>
                      </a:cubicBezTo>
                      <a:cubicBezTo>
                        <a:pt x="155256" y="92875"/>
                        <a:pt x="492599" y="514356"/>
                        <a:pt x="575546" y="607622"/>
                      </a:cubicBezTo>
                      <a:cubicBezTo>
                        <a:pt x="658493" y="700888"/>
                        <a:pt x="609876" y="641158"/>
                        <a:pt x="561259" y="581428"/>
                      </a:cubicBezTo>
                    </a:path>
                  </a:pathLst>
                </a:custGeom>
                <a:solidFill>
                  <a:schemeClr val="bg1">
                    <a:lumMod val="65000"/>
                  </a:schemeClr>
                </a:solidFill>
                <a:ln w="28575">
                  <a:solidFill>
                    <a:schemeClr val="tx1">
                      <a:lumMod val="75000"/>
                      <a:lumOff val="25000"/>
                    </a:schemeClr>
                  </a:solidFill>
                  <a:round/>
                  <a:headEnd/>
                  <a:tailEnd/>
                </a:ln>
                <a:effectLst/>
                <a:extLst/>
              </p:spPr>
              <p:txBody>
                <a:bodyPr rtlCol="0" anchor="ctr"/>
                <a:lstStyle/>
                <a:p>
                  <a:pPr algn="ctr"/>
                  <a:endParaRPr lang="en-US"/>
                </a:p>
              </p:txBody>
            </p:sp>
            <p:cxnSp>
              <p:nvCxnSpPr>
                <p:cNvPr id="18" name="Straight Connector 17"/>
                <p:cNvCxnSpPr/>
                <p:nvPr/>
              </p:nvCxnSpPr>
              <p:spPr>
                <a:xfrm flipV="1">
                  <a:off x="2509838" y="5620657"/>
                  <a:ext cx="428622" cy="214698"/>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18704" y="5072066"/>
                  <a:ext cx="519756" cy="566734"/>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pic>
          <p:nvPicPr>
            <p:cNvPr id="12" name="Picture 11"/>
            <p:cNvPicPr>
              <a:picLocks noChangeAspect="1"/>
            </p:cNvPicPr>
            <p:nvPr/>
          </p:nvPicPr>
          <p:blipFill>
            <a:blip r:embed="rId1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90754" y="3102695"/>
              <a:ext cx="1052697" cy="1087478"/>
            </a:xfrm>
            <a:prstGeom prst="rect">
              <a:avLst/>
            </a:prstGeom>
          </p:spPr>
        </p:pic>
      </p:grpSp>
      <p:grpSp>
        <p:nvGrpSpPr>
          <p:cNvPr id="20" name="Group 19"/>
          <p:cNvGrpSpPr/>
          <p:nvPr/>
        </p:nvGrpSpPr>
        <p:grpSpPr>
          <a:xfrm>
            <a:off x="6218954" y="2581617"/>
            <a:ext cx="1680426" cy="1695759"/>
            <a:chOff x="3637009" y="1385975"/>
            <a:chExt cx="1680426" cy="1695759"/>
          </a:xfrm>
        </p:grpSpPr>
        <p:pic>
          <p:nvPicPr>
            <p:cNvPr id="21" name="Picture 20"/>
            <p:cNvPicPr>
              <a:picLocks noChangeAspect="1"/>
            </p:cNvPicPr>
            <p:nvPr/>
          </p:nvPicPr>
          <p:blipFill>
            <a:blip r:embed="rId1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92677" y="2719021"/>
              <a:ext cx="1276462" cy="362713"/>
            </a:xfrm>
            <a:prstGeom prst="rect">
              <a:avLst/>
            </a:prstGeom>
          </p:spPr>
        </p:pic>
        <p:grpSp>
          <p:nvGrpSpPr>
            <p:cNvPr id="22" name="Group 21"/>
            <p:cNvGrpSpPr/>
            <p:nvPr/>
          </p:nvGrpSpPr>
          <p:grpSpPr>
            <a:xfrm>
              <a:off x="3637009" y="1385975"/>
              <a:ext cx="1680426" cy="1405415"/>
              <a:chOff x="4651721" y="1980893"/>
              <a:chExt cx="1680426" cy="1405415"/>
            </a:xfrm>
          </p:grpSpPr>
          <p:sp>
            <p:nvSpPr>
              <p:cNvPr id="23" name="Rectangle 22"/>
              <p:cNvSpPr/>
              <p:nvPr/>
            </p:nvSpPr>
            <p:spPr bwMode="auto">
              <a:xfrm rot="21396124">
                <a:off x="4651721" y="1980893"/>
                <a:ext cx="1650307" cy="1405415"/>
              </a:xfrm>
              <a:prstGeom prst="rect">
                <a:avLst/>
              </a:prstGeom>
              <a:solidFill>
                <a:schemeClr val="tx1">
                  <a:lumMod val="65000"/>
                  <a:lumOff val="35000"/>
                </a:schemeClr>
              </a:solidFill>
              <a:ln w="6350">
                <a:noFill/>
                <a:round/>
                <a:headEnd/>
                <a:tailEnd/>
              </a:ln>
              <a:effectLst/>
              <a:extLst/>
            </p:spPr>
            <p:txBody>
              <a:bodyPr wrap="none" rtlCol="0" anchor="ctr"/>
              <a:lstStyle/>
              <a:p>
                <a:pPr algn="ctr"/>
                <a:endParaRPr lang="en-US"/>
              </a:p>
            </p:txBody>
          </p:sp>
          <p:sp>
            <p:nvSpPr>
              <p:cNvPr id="24" name="Rectangle 23"/>
              <p:cNvSpPr/>
              <p:nvPr/>
            </p:nvSpPr>
            <p:spPr bwMode="auto">
              <a:xfrm rot="21337795">
                <a:off x="4772768" y="2100744"/>
                <a:ext cx="1414068" cy="1216165"/>
              </a:xfrm>
              <a:prstGeom prst="rect">
                <a:avLst/>
              </a:prstGeom>
              <a:solidFill>
                <a:schemeClr val="tx1">
                  <a:lumMod val="50000"/>
                  <a:lumOff val="50000"/>
                </a:schemeClr>
              </a:solidFill>
              <a:ln w="6350">
                <a:noFill/>
                <a:round/>
                <a:headEnd/>
                <a:tailEnd/>
              </a:ln>
              <a:effectLst/>
              <a:extLst/>
            </p:spPr>
            <p:txBody>
              <a:bodyPr wrap="none" rtlCol="0" anchor="ctr"/>
              <a:lstStyle/>
              <a:p>
                <a:pPr algn="ctr"/>
                <a:endParaRPr lang="en-US"/>
              </a:p>
            </p:txBody>
          </p:sp>
          <p:sp>
            <p:nvSpPr>
              <p:cNvPr id="25" name="Rectangle 24"/>
              <p:cNvSpPr/>
              <p:nvPr/>
            </p:nvSpPr>
            <p:spPr bwMode="auto">
              <a:xfrm rot="21335795">
                <a:off x="4701002" y="3242214"/>
                <a:ext cx="1631145" cy="133914"/>
              </a:xfrm>
              <a:prstGeom prst="rect">
                <a:avLst/>
              </a:prstGeom>
              <a:solidFill>
                <a:srgbClr val="333333"/>
              </a:solidFill>
              <a:ln w="63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rtlCol="0" anchor="ctr"/>
              <a:lstStyle/>
              <a:p>
                <a:pPr algn="ctr"/>
                <a:endParaRPr lang="en-US"/>
              </a:p>
            </p:txBody>
          </p:sp>
          <p:pic>
            <p:nvPicPr>
              <p:cNvPr id="26" name="Picture 25"/>
              <p:cNvPicPr>
                <a:picLocks noChangeAspect="1"/>
              </p:cNvPicPr>
              <p:nvPr/>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69940" y="2116369"/>
                <a:ext cx="1207010" cy="1127762"/>
              </a:xfrm>
              <a:prstGeom prst="rect">
                <a:avLst/>
              </a:prstGeom>
            </p:spPr>
          </p:pic>
        </p:grpSp>
      </p:grpSp>
      <p:pic>
        <p:nvPicPr>
          <p:cNvPr id="69" name="Picture 2"/>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50848" y="1276126"/>
            <a:ext cx="1395413" cy="523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1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92039" y="5478634"/>
            <a:ext cx="2398481" cy="6707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19" name="Picture 3"/>
          <p:cNvPicPr>
            <a:picLocks noChangeAspect="1" noChangeArrowheads="1"/>
          </p:cNvPicPr>
          <p:nvPr/>
        </p:nvPicPr>
        <p:blipFill>
          <a:blip r:embed="rId1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5374" y="996673"/>
            <a:ext cx="587018" cy="266239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99045" y="3038957"/>
            <a:ext cx="475812" cy="19467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1" name="Picture 3"/>
          <p:cNvPicPr>
            <a:picLocks noChangeAspect="1" noChangeArrowheads="1"/>
          </p:cNvPicPr>
          <p:nvPr/>
        </p:nvPicPr>
        <p:blipFill>
          <a:blip r:embed="rId1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62996" y="469988"/>
            <a:ext cx="1501437" cy="70105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2" name="Picture 4"/>
          <p:cNvPicPr>
            <a:picLocks noChangeAspect="1" noChangeArrowheads="1"/>
          </p:cNvPicPr>
          <p:nvPr/>
        </p:nvPicPr>
        <p:blipFill>
          <a:blip r:embed="rId1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8422" y="5289246"/>
            <a:ext cx="3238354" cy="7805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7" name="Rectangle 76"/>
          <p:cNvSpPr/>
          <p:nvPr/>
        </p:nvSpPr>
        <p:spPr>
          <a:xfrm>
            <a:off x="2288381" y="6136890"/>
            <a:ext cx="4572000" cy="276999"/>
          </a:xfrm>
          <a:prstGeom prst="rect">
            <a:avLst/>
          </a:prstGeom>
        </p:spPr>
        <p:txBody>
          <a:bodyPr>
            <a:spAutoFit/>
          </a:bodyPr>
          <a:lstStyle/>
          <a:p>
            <a:r>
              <a:rPr lang="en-US" sz="1200" b="1" dirty="0" smtClean="0"/>
              <a:t>Available </a:t>
            </a:r>
            <a:r>
              <a:rPr lang="en-US" sz="1200" b="1" dirty="0"/>
              <a:t>in VHF, UHF, 700, 800, </a:t>
            </a:r>
            <a:r>
              <a:rPr lang="en-US" sz="1200" b="1" dirty="0" smtClean="0"/>
              <a:t>and 900 </a:t>
            </a:r>
            <a:r>
              <a:rPr lang="en-US" sz="1200" b="1" dirty="0"/>
              <a:t>MHz</a:t>
            </a:r>
            <a:endParaRPr lang="en-US" sz="1200" dirty="0"/>
          </a:p>
        </p:txBody>
      </p:sp>
      <p:sp>
        <p:nvSpPr>
          <p:cNvPr id="76" name="Text Box 12"/>
          <p:cNvSpPr txBox="1">
            <a:spLocks noChangeArrowheads="1"/>
          </p:cNvSpPr>
          <p:nvPr/>
        </p:nvSpPr>
        <p:spPr bwMode="auto">
          <a:xfrm>
            <a:off x="2944896" y="1919784"/>
            <a:ext cx="2446242" cy="3277820"/>
          </a:xfrm>
          <a:prstGeom prst="rect">
            <a:avLst/>
          </a:prstGeom>
          <a:noFill/>
          <a:ln>
            <a:noFill/>
          </a:ln>
          <a:effectLst>
            <a:prstShdw prst="shdw17" dist="17961" dir="2700000">
              <a:srgbClr val="2F4D71"/>
            </a:prst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spcBef>
                <a:spcPct val="50000"/>
              </a:spcBef>
            </a:pPr>
            <a:r>
              <a:rPr lang="en-US" sz="1800" dirty="0" smtClean="0">
                <a:latin typeface="Calibri" pitchFamily="34" charset="0"/>
                <a:ea typeface="ＭＳ Ｐゴシック" charset="-128"/>
              </a:rPr>
              <a:t>15 </a:t>
            </a:r>
            <a:r>
              <a:rPr lang="en-US" sz="1800" dirty="0">
                <a:latin typeface="Calibri" pitchFamily="34" charset="0"/>
                <a:ea typeface="ＭＳ Ｐゴシック" charset="-128"/>
              </a:rPr>
              <a:t>fixed station/repeater </a:t>
            </a:r>
            <a:r>
              <a:rPr lang="en-US" sz="1800" dirty="0" smtClean="0">
                <a:latin typeface="Calibri" pitchFamily="34" charset="0"/>
                <a:ea typeface="ＭＳ Ｐゴシック" charset="-128"/>
              </a:rPr>
              <a:t>suppliers</a:t>
            </a:r>
            <a:endParaRPr lang="en-US" sz="1800" dirty="0">
              <a:latin typeface="Calibri" pitchFamily="34" charset="0"/>
              <a:ea typeface="ＭＳ Ｐゴシック" charset="-128"/>
            </a:endParaRPr>
          </a:p>
          <a:p>
            <a:pPr eaLnBrk="1" hangingPunct="1">
              <a:spcBef>
                <a:spcPct val="50000"/>
              </a:spcBef>
            </a:pPr>
            <a:r>
              <a:rPr lang="en-US" sz="1800" dirty="0" smtClean="0">
                <a:latin typeface="Calibri" pitchFamily="34" charset="0"/>
                <a:ea typeface="ＭＳ Ｐゴシック" charset="-128"/>
              </a:rPr>
              <a:t>14 </a:t>
            </a:r>
            <a:r>
              <a:rPr lang="en-US" sz="1800" dirty="0">
                <a:latin typeface="Calibri" pitchFamily="34" charset="0"/>
                <a:ea typeface="ＭＳ Ｐゴシック" charset="-128"/>
              </a:rPr>
              <a:t>Subscriber </a:t>
            </a:r>
            <a:r>
              <a:rPr lang="en-US" sz="1800" dirty="0" smtClean="0">
                <a:latin typeface="Calibri" pitchFamily="34" charset="0"/>
                <a:ea typeface="ＭＳ Ｐゴシック" charset="-128"/>
              </a:rPr>
              <a:t>suppliers</a:t>
            </a:r>
            <a:endParaRPr lang="en-US" sz="1800" dirty="0">
              <a:latin typeface="Calibri" pitchFamily="34" charset="0"/>
              <a:ea typeface="ＭＳ Ｐゴシック" charset="-128"/>
            </a:endParaRPr>
          </a:p>
          <a:p>
            <a:pPr eaLnBrk="1" hangingPunct="1">
              <a:spcBef>
                <a:spcPct val="50000"/>
              </a:spcBef>
            </a:pPr>
            <a:r>
              <a:rPr lang="en-US" sz="1800" dirty="0" smtClean="0">
                <a:latin typeface="Calibri" pitchFamily="34" charset="0"/>
                <a:ea typeface="ＭＳ Ｐゴシック" charset="-128"/>
              </a:rPr>
              <a:t>13 </a:t>
            </a:r>
            <a:r>
              <a:rPr lang="en-US" sz="1800" dirty="0">
                <a:latin typeface="Calibri" pitchFamily="34" charset="0"/>
                <a:ea typeface="ＭＳ Ｐゴシック" charset="-128"/>
              </a:rPr>
              <a:t>console </a:t>
            </a:r>
            <a:r>
              <a:rPr lang="en-US" sz="1800" dirty="0" smtClean="0">
                <a:latin typeface="Calibri" pitchFamily="34" charset="0"/>
                <a:ea typeface="ＭＳ Ｐゴシック" charset="-128"/>
              </a:rPr>
              <a:t>suppliers</a:t>
            </a:r>
            <a:endParaRPr lang="en-US" sz="1800" dirty="0">
              <a:latin typeface="Calibri" pitchFamily="34" charset="0"/>
              <a:ea typeface="ＭＳ Ｐゴシック" charset="-128"/>
            </a:endParaRPr>
          </a:p>
          <a:p>
            <a:pPr eaLnBrk="1" hangingPunct="1">
              <a:spcBef>
                <a:spcPct val="50000"/>
              </a:spcBef>
            </a:pPr>
            <a:r>
              <a:rPr lang="en-US" sz="1800" dirty="0" smtClean="0">
                <a:latin typeface="Calibri" pitchFamily="34" charset="0"/>
                <a:ea typeface="ＭＳ Ｐゴシック" charset="-128"/>
              </a:rPr>
              <a:t>15 </a:t>
            </a:r>
            <a:r>
              <a:rPr lang="en-US" sz="1800" dirty="0">
                <a:latin typeface="Calibri" pitchFamily="34" charset="0"/>
                <a:ea typeface="ＭＳ Ｐゴシック" charset="-128"/>
              </a:rPr>
              <a:t>network providers</a:t>
            </a:r>
          </a:p>
          <a:p>
            <a:pPr eaLnBrk="1" hangingPunct="1">
              <a:spcBef>
                <a:spcPct val="50000"/>
              </a:spcBef>
            </a:pPr>
            <a:r>
              <a:rPr lang="en-US" sz="1800" dirty="0" smtClean="0">
                <a:latin typeface="Calibri" pitchFamily="34" charset="0"/>
                <a:ea typeface="ＭＳ Ｐゴシック" charset="-128"/>
              </a:rPr>
              <a:t>4 </a:t>
            </a:r>
            <a:r>
              <a:rPr lang="en-US" sz="1800" dirty="0">
                <a:latin typeface="Calibri" pitchFamily="34" charset="0"/>
                <a:ea typeface="ＭＳ Ｐゴシック" charset="-128"/>
              </a:rPr>
              <a:t>test equipment </a:t>
            </a:r>
            <a:r>
              <a:rPr lang="en-US" sz="1800" dirty="0" smtClean="0">
                <a:latin typeface="Calibri" pitchFamily="34" charset="0"/>
                <a:ea typeface="ＭＳ Ｐゴシック" charset="-128"/>
              </a:rPr>
              <a:t>suppliers</a:t>
            </a:r>
          </a:p>
          <a:p>
            <a:pPr eaLnBrk="1" hangingPunct="1">
              <a:spcBef>
                <a:spcPct val="50000"/>
              </a:spcBef>
            </a:pPr>
            <a:r>
              <a:rPr lang="en-US" sz="1800" dirty="0" smtClean="0">
                <a:latin typeface="Calibri" pitchFamily="34" charset="0"/>
                <a:ea typeface="ＭＳ Ｐゴシック" charset="-128"/>
              </a:rPr>
              <a:t>5 consultant services</a:t>
            </a:r>
            <a:endParaRPr lang="en-US" sz="1800" dirty="0">
              <a:latin typeface="Calibri" pitchFamily="34" charset="0"/>
              <a:ea typeface="ＭＳ Ｐゴシック" charset="-128"/>
            </a:endParaRPr>
          </a:p>
        </p:txBody>
      </p:sp>
      <p:sp>
        <p:nvSpPr>
          <p:cNvPr id="2" name="TextBox 1"/>
          <p:cNvSpPr txBox="1"/>
          <p:nvPr/>
        </p:nvSpPr>
        <p:spPr>
          <a:xfrm>
            <a:off x="505374" y="58658"/>
            <a:ext cx="4500656" cy="338554"/>
          </a:xfrm>
          <a:prstGeom prst="rect">
            <a:avLst/>
          </a:prstGeom>
          <a:noFill/>
        </p:spPr>
        <p:txBody>
          <a:bodyPr wrap="none" rtlCol="0">
            <a:spAutoFit/>
          </a:bodyPr>
          <a:lstStyle/>
          <a:p>
            <a:r>
              <a:rPr lang="en-US" sz="1600" b="1" dirty="0" smtClean="0">
                <a:latin typeface="+mn-lt"/>
              </a:rPr>
              <a:t>34 Vendors for Project 25 Equipment and Services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3399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2235" y="164575"/>
            <a:ext cx="7448818" cy="624448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5982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82588" y="304800"/>
            <a:ext cx="8591550" cy="914400"/>
          </a:xfrm>
        </p:spPr>
        <p:txBody>
          <a:bodyPr anchor="t"/>
          <a:lstStyle/>
          <a:p>
            <a:pPr algn="l"/>
            <a:r>
              <a:rPr lang="en-US" altLang="en-US" sz="3200" b="1" dirty="0" smtClean="0">
                <a:solidFill>
                  <a:srgbClr val="002060"/>
                </a:solidFill>
              </a:rPr>
              <a:t>Project 25 Technology Interest Group</a:t>
            </a:r>
            <a:br>
              <a:rPr lang="en-US" altLang="en-US" sz="3200" b="1" dirty="0" smtClean="0">
                <a:solidFill>
                  <a:srgbClr val="002060"/>
                </a:solidFill>
              </a:rPr>
            </a:br>
            <a:r>
              <a:rPr lang="en-US" altLang="en-US" sz="3200" b="1" dirty="0" smtClean="0">
                <a:solidFill>
                  <a:srgbClr val="002060"/>
                </a:solidFill>
              </a:rPr>
              <a:t>PTIG</a:t>
            </a:r>
          </a:p>
        </p:txBody>
      </p:sp>
      <p:sp>
        <p:nvSpPr>
          <p:cNvPr id="21507" name="Rectangle 3"/>
          <p:cNvSpPr>
            <a:spLocks noGrp="1" noChangeArrowheads="1"/>
          </p:cNvSpPr>
          <p:nvPr>
            <p:ph type="body" idx="4294967295"/>
          </p:nvPr>
        </p:nvSpPr>
        <p:spPr>
          <a:xfrm>
            <a:off x="885120" y="1854395"/>
            <a:ext cx="7953375" cy="4800600"/>
          </a:xfrm>
        </p:spPr>
        <p:txBody>
          <a:bodyPr/>
          <a:lstStyle/>
          <a:p>
            <a:pPr eaLnBrk="1" hangingPunct="1">
              <a:spcBef>
                <a:spcPct val="0"/>
              </a:spcBef>
              <a:spcAft>
                <a:spcPct val="20000"/>
              </a:spcAft>
              <a:buFont typeface="Arial" panose="020B0604020202020204" pitchFamily="34" charset="0"/>
              <a:buNone/>
            </a:pPr>
            <a:r>
              <a:rPr lang="en-US" altLang="en-US" sz="2400" b="1" dirty="0" smtClean="0"/>
              <a:t>New Documents available at  </a:t>
            </a:r>
            <a:r>
              <a:rPr lang="en-US" altLang="en-US" sz="2400" b="1" dirty="0" smtClean="0">
                <a:solidFill>
                  <a:srgbClr val="0070C0"/>
                </a:solidFill>
                <a:hlinkClick r:id="rId3"/>
              </a:rPr>
              <a:t>www.Project25.org</a:t>
            </a:r>
            <a:endParaRPr lang="en-US" altLang="en-US" sz="2400" b="1" dirty="0" smtClean="0">
              <a:solidFill>
                <a:srgbClr val="0070C0"/>
              </a:solidFill>
            </a:endParaRPr>
          </a:p>
          <a:p>
            <a:pPr lvl="0"/>
            <a:r>
              <a:rPr lang="en-US" sz="2400" dirty="0"/>
              <a:t>P25 Frequently Asked </a:t>
            </a:r>
            <a:r>
              <a:rPr lang="en-US" sz="2400" dirty="0" smtClean="0"/>
              <a:t>Questions</a:t>
            </a:r>
          </a:p>
          <a:p>
            <a:pPr marL="400050" lvl="1" indent="0">
              <a:buNone/>
            </a:pPr>
            <a:r>
              <a:rPr lang="en-US" sz="1800" i="1" dirty="0"/>
              <a:t>Written to officer, firefighter (non technologist) level</a:t>
            </a:r>
          </a:p>
          <a:p>
            <a:pPr lvl="0"/>
            <a:r>
              <a:rPr lang="en-US" sz="2400" dirty="0"/>
              <a:t>P25 </a:t>
            </a:r>
            <a:r>
              <a:rPr lang="en-US" sz="2400" dirty="0" smtClean="0"/>
              <a:t>Updated Capability Guide </a:t>
            </a:r>
          </a:p>
          <a:p>
            <a:pPr marL="400050" lvl="1" indent="0">
              <a:buNone/>
            </a:pPr>
            <a:r>
              <a:rPr lang="en-US" sz="1800" i="1" dirty="0" smtClean="0"/>
              <a:t>Added Infrastructure interfaces and link to Statement of Requirements</a:t>
            </a:r>
            <a:endParaRPr lang="en-US" sz="1800" i="1" dirty="0"/>
          </a:p>
          <a:p>
            <a:pPr lvl="0"/>
            <a:r>
              <a:rPr lang="en-US" sz="2400" dirty="0"/>
              <a:t>P25 Standards Update </a:t>
            </a:r>
            <a:r>
              <a:rPr lang="en-US" sz="2400" dirty="0" smtClean="0"/>
              <a:t>Summary</a:t>
            </a:r>
          </a:p>
          <a:p>
            <a:pPr marL="400050" lvl="1" indent="0">
              <a:buNone/>
            </a:pPr>
            <a:r>
              <a:rPr lang="en-US" sz="1800" i="1" dirty="0"/>
              <a:t>Summary of the latest P25 Standards Meetings with user benefits defined</a:t>
            </a:r>
          </a:p>
          <a:p>
            <a:pPr lvl="0"/>
            <a:r>
              <a:rPr lang="en-US" sz="2400" dirty="0"/>
              <a:t>P25 Steering Committee Approved List of </a:t>
            </a:r>
            <a:r>
              <a:rPr lang="en-US" sz="2400" dirty="0" smtClean="0"/>
              <a:t>Standards</a:t>
            </a:r>
          </a:p>
          <a:p>
            <a:pPr marL="400050" lvl="1" indent="0">
              <a:buNone/>
            </a:pPr>
            <a:r>
              <a:rPr lang="en-US" sz="1800" i="1" dirty="0"/>
              <a:t>Updated from the most recent P25 Standards meeting</a:t>
            </a:r>
          </a:p>
          <a:p>
            <a:pPr lvl="0"/>
            <a:r>
              <a:rPr lang="en-US" sz="2400" dirty="0"/>
              <a:t>P25 Feature Translator </a:t>
            </a:r>
            <a:endParaRPr lang="en-US" sz="2400" dirty="0" smtClean="0"/>
          </a:p>
          <a:p>
            <a:pPr marL="400050" lvl="1" indent="0">
              <a:buNone/>
            </a:pPr>
            <a:r>
              <a:rPr lang="en-US" sz="1800" i="1" dirty="0" smtClean="0"/>
              <a:t>link </a:t>
            </a:r>
            <a:r>
              <a:rPr lang="en-US" sz="1800" i="1" dirty="0"/>
              <a:t>to NPSTC PAM </a:t>
            </a:r>
            <a:r>
              <a:rPr lang="en-US" sz="1800" i="1" dirty="0" smtClean="0"/>
              <a:t>tool</a:t>
            </a:r>
            <a:endParaRPr lang="en-US" sz="1800" i="1" dirty="0"/>
          </a:p>
          <a:p>
            <a:pPr lvl="1" eaLnBrk="1" hangingPunct="1">
              <a:spcBef>
                <a:spcPct val="0"/>
              </a:spcBef>
              <a:spcAft>
                <a:spcPct val="20000"/>
              </a:spcAft>
            </a:pPr>
            <a:endParaRPr lang="en-US" altLang="en-US" sz="20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3901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82588" y="304800"/>
            <a:ext cx="8591550" cy="914400"/>
          </a:xfrm>
        </p:spPr>
        <p:txBody>
          <a:bodyPr anchor="t"/>
          <a:lstStyle/>
          <a:p>
            <a:pPr algn="l"/>
            <a:r>
              <a:rPr lang="en-US" altLang="en-US" sz="3200" b="1" dirty="0" smtClean="0">
                <a:solidFill>
                  <a:srgbClr val="002060"/>
                </a:solidFill>
              </a:rPr>
              <a:t>Project 25 Technology Interest Group</a:t>
            </a:r>
            <a:br>
              <a:rPr lang="en-US" altLang="en-US" sz="3200" b="1" dirty="0" smtClean="0">
                <a:solidFill>
                  <a:srgbClr val="002060"/>
                </a:solidFill>
              </a:rPr>
            </a:br>
            <a:r>
              <a:rPr lang="en-US" altLang="en-US" sz="3200" b="1" dirty="0" smtClean="0">
                <a:solidFill>
                  <a:srgbClr val="002060"/>
                </a:solidFill>
              </a:rPr>
              <a:t>PTIG</a:t>
            </a:r>
          </a:p>
        </p:txBody>
      </p:sp>
      <p:sp>
        <p:nvSpPr>
          <p:cNvPr id="21507" name="Rectangle 3"/>
          <p:cNvSpPr>
            <a:spLocks noGrp="1" noChangeArrowheads="1"/>
          </p:cNvSpPr>
          <p:nvPr>
            <p:ph type="body" idx="4294967295"/>
          </p:nvPr>
        </p:nvSpPr>
        <p:spPr>
          <a:xfrm>
            <a:off x="885120" y="1854395"/>
            <a:ext cx="7953375" cy="4800600"/>
          </a:xfrm>
        </p:spPr>
        <p:txBody>
          <a:bodyPr/>
          <a:lstStyle/>
          <a:p>
            <a:pPr eaLnBrk="1" hangingPunct="1">
              <a:spcBef>
                <a:spcPct val="0"/>
              </a:spcBef>
              <a:spcAft>
                <a:spcPct val="20000"/>
              </a:spcAft>
              <a:buFont typeface="Arial" panose="020B0604020202020204" pitchFamily="34" charset="0"/>
              <a:buNone/>
            </a:pPr>
            <a:r>
              <a:rPr lang="en-US" altLang="en-US" sz="2400" b="1" dirty="0" smtClean="0"/>
              <a:t>New Documents available at  </a:t>
            </a:r>
            <a:r>
              <a:rPr lang="en-US" altLang="en-US" sz="2400" b="1" dirty="0" smtClean="0">
                <a:solidFill>
                  <a:srgbClr val="0070C0"/>
                </a:solidFill>
              </a:rPr>
              <a:t>www.Project25.org</a:t>
            </a:r>
          </a:p>
          <a:p>
            <a:pPr lvl="0"/>
            <a:r>
              <a:rPr lang="en-US" sz="2400" dirty="0"/>
              <a:t>P25 </a:t>
            </a:r>
            <a:r>
              <a:rPr lang="en-US" sz="2400" dirty="0" smtClean="0"/>
              <a:t>CAP Tested Radio Products listing</a:t>
            </a:r>
          </a:p>
          <a:p>
            <a:pPr marL="400050" lvl="1" indent="0">
              <a:buNone/>
            </a:pPr>
            <a:r>
              <a:rPr lang="en-US" sz="1800" i="1" dirty="0"/>
              <a:t>The DHS sponsored Website that has hosted CAP test data and SDOCs for P25 manufacturers has been off air and unavailable.  PTIG now provides a P25 CAP tested Product List document with direct links to Company data bases or POC info to improve accessibility to each manufacturer’s copies of CAP test documents and SDOCs. PTIG does not intend to become the repository for CAP test data but offers this in the interim until the DHS site is renewed</a:t>
            </a:r>
            <a:r>
              <a:rPr lang="en-US" sz="1800" i="1" dirty="0" smtClean="0"/>
              <a:t>.</a:t>
            </a:r>
          </a:p>
          <a:p>
            <a:r>
              <a:rPr lang="en-US" sz="2400" dirty="0"/>
              <a:t>New White paper: P25 Vocoder Improvements </a:t>
            </a:r>
            <a:endParaRPr lang="en-US" sz="2400" dirty="0" smtClean="0"/>
          </a:p>
          <a:p>
            <a:pPr marL="400050" lvl="1" indent="0">
              <a:buNone/>
            </a:pPr>
            <a:r>
              <a:rPr lang="en-US" sz="1800" i="1" dirty="0"/>
              <a:t>A detailed report of the numerous audio improvements made possible through the latest P25 Vocoder design.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7529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82588" y="304800"/>
            <a:ext cx="8591550" cy="914400"/>
          </a:xfrm>
        </p:spPr>
        <p:txBody>
          <a:bodyPr anchor="t"/>
          <a:lstStyle/>
          <a:p>
            <a:pPr algn="l"/>
            <a:r>
              <a:rPr lang="en-US" altLang="en-US" sz="3200" b="1" dirty="0" smtClean="0">
                <a:solidFill>
                  <a:srgbClr val="002060"/>
                </a:solidFill>
              </a:rPr>
              <a:t>Project 25 Technology Interest Group</a:t>
            </a:r>
            <a:br>
              <a:rPr lang="en-US" altLang="en-US" sz="3200" b="1" dirty="0" smtClean="0">
                <a:solidFill>
                  <a:srgbClr val="002060"/>
                </a:solidFill>
              </a:rPr>
            </a:br>
            <a:r>
              <a:rPr lang="en-US" altLang="en-US" sz="3200" b="1" dirty="0" smtClean="0">
                <a:solidFill>
                  <a:srgbClr val="002060"/>
                </a:solidFill>
              </a:rPr>
              <a:t>PTIG</a:t>
            </a:r>
          </a:p>
        </p:txBody>
      </p:sp>
      <p:sp>
        <p:nvSpPr>
          <p:cNvPr id="21507" name="Rectangle 3"/>
          <p:cNvSpPr>
            <a:spLocks noGrp="1" noChangeArrowheads="1"/>
          </p:cNvSpPr>
          <p:nvPr>
            <p:ph type="body" idx="4294967295"/>
          </p:nvPr>
        </p:nvSpPr>
        <p:spPr>
          <a:xfrm>
            <a:off x="885120" y="1854395"/>
            <a:ext cx="7953375" cy="4800600"/>
          </a:xfrm>
        </p:spPr>
        <p:txBody>
          <a:bodyPr/>
          <a:lstStyle/>
          <a:p>
            <a:pPr marL="0" indent="0">
              <a:buNone/>
            </a:pPr>
            <a:r>
              <a:rPr lang="en-US" altLang="en-US" sz="2400" b="1" dirty="0" smtClean="0"/>
              <a:t>Projects </a:t>
            </a:r>
            <a:r>
              <a:rPr lang="en-US" altLang="en-US" sz="2400" b="1" dirty="0"/>
              <a:t>Underway 2015</a:t>
            </a:r>
          </a:p>
          <a:p>
            <a:r>
              <a:rPr lang="en-US" altLang="en-US" sz="2400" dirty="0"/>
              <a:t>New </a:t>
            </a:r>
            <a:r>
              <a:rPr lang="en-US" altLang="en-US" sz="2400" dirty="0" smtClean="0"/>
              <a:t>P25 List of Systems for the US and Territories. Includes name of system and frequency band, organized by State. </a:t>
            </a:r>
          </a:p>
          <a:p>
            <a:pPr marL="400050" lvl="1" indent="0">
              <a:buNone/>
            </a:pPr>
            <a:r>
              <a:rPr lang="en-US" altLang="en-US" sz="2000" u="sng" dirty="0" smtClean="0"/>
              <a:t>Including: 599 P25 Phase 1 Systems, 110 P25 Phase 2 Systems</a:t>
            </a:r>
          </a:p>
          <a:p>
            <a:pPr marL="400050" lvl="1" indent="0">
              <a:buNone/>
            </a:pPr>
            <a:r>
              <a:rPr lang="en-US" altLang="en-US" sz="1800" i="1" dirty="0" smtClean="0"/>
              <a:t>This </a:t>
            </a:r>
            <a:r>
              <a:rPr lang="en-US" altLang="en-US" sz="1800" i="1" dirty="0"/>
              <a:t>resource will allow Information sharing between P25 systems in different       regions.  It </a:t>
            </a:r>
            <a:r>
              <a:rPr lang="en-US" altLang="en-US" sz="1800" i="1" dirty="0" smtClean="0"/>
              <a:t>can </a:t>
            </a:r>
            <a:r>
              <a:rPr lang="en-US" altLang="en-US" sz="1800" i="1" dirty="0"/>
              <a:t>be used by visiting agencies to </a:t>
            </a:r>
            <a:r>
              <a:rPr lang="en-US" altLang="en-US" sz="1800" i="1" dirty="0" smtClean="0"/>
              <a:t>identify the Local/Statewide  P25 systems available to facilitate interoperable </a:t>
            </a:r>
            <a:r>
              <a:rPr lang="en-US" altLang="en-US" sz="1800" i="1" dirty="0"/>
              <a:t>communications </a:t>
            </a:r>
            <a:r>
              <a:rPr lang="en-US" altLang="en-US" sz="1800" i="1" dirty="0" smtClean="0"/>
              <a:t>for </a:t>
            </a:r>
            <a:r>
              <a:rPr lang="en-US" altLang="en-US" sz="1800" i="1" dirty="0"/>
              <a:t>mutual aid</a:t>
            </a:r>
            <a:endParaRPr lang="en-US" sz="1800" i="1" dirty="0"/>
          </a:p>
          <a:p>
            <a:pPr lvl="0"/>
            <a:r>
              <a:rPr lang="en-US" sz="2400" dirty="0"/>
              <a:t>Valuing mission critical radio services:  </a:t>
            </a:r>
            <a:endParaRPr lang="en-US" sz="2400" dirty="0" smtClean="0"/>
          </a:p>
          <a:p>
            <a:pPr marL="400050" lvl="1" indent="0">
              <a:buNone/>
            </a:pPr>
            <a:r>
              <a:rPr lang="en-US" sz="1800" i="1" dirty="0"/>
              <a:t>A study of the economic value of land mobile radio spectrum in Australia. Thanks to </a:t>
            </a:r>
            <a:r>
              <a:rPr lang="en-AU" sz="1800" i="1" dirty="0"/>
              <a:t>Australian Radio Communications Industry </a:t>
            </a:r>
            <a:r>
              <a:rPr lang="en-AU" sz="1800" i="1" dirty="0" smtClean="0"/>
              <a:t>Association and</a:t>
            </a:r>
            <a:endParaRPr lang="en-AU" sz="1800" i="1" dirty="0"/>
          </a:p>
          <a:p>
            <a:pPr marL="400050" lvl="1" indent="0">
              <a:buNone/>
            </a:pPr>
            <a:r>
              <a:rPr lang="en-US" sz="1800" i="1" dirty="0" smtClean="0"/>
              <a:t>Geoff </a:t>
            </a:r>
            <a:r>
              <a:rPr lang="en-US" sz="1800" i="1" dirty="0"/>
              <a:t>Spring APCO </a:t>
            </a:r>
            <a:r>
              <a:rPr lang="en-US" sz="1800" i="1" dirty="0" err="1"/>
              <a:t>Austrailasia</a:t>
            </a:r>
            <a:r>
              <a:rPr lang="en-US" sz="1800" i="1"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3366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7020" y="274638"/>
            <a:ext cx="7655380" cy="1143000"/>
          </a:xfrm>
        </p:spPr>
        <p:txBody>
          <a:bodyPr anchor="t"/>
          <a:lstStyle/>
          <a:p>
            <a:r>
              <a:rPr lang="en-US" altLang="en-US" dirty="0">
                <a:solidFill>
                  <a:srgbClr val="000099"/>
                </a:solidFill>
              </a:rPr>
              <a:t>Project 25: Interfaces &amp; Services</a:t>
            </a:r>
            <a:endParaRPr lang="en-US" dirty="0"/>
          </a:p>
        </p:txBody>
      </p:sp>
      <p:grpSp>
        <p:nvGrpSpPr>
          <p:cNvPr id="3" name="Group 122"/>
          <p:cNvGrpSpPr>
            <a:grpSpLocks/>
          </p:cNvGrpSpPr>
          <p:nvPr/>
        </p:nvGrpSpPr>
        <p:grpSpPr bwMode="auto">
          <a:xfrm>
            <a:off x="242888" y="1239838"/>
            <a:ext cx="8839200" cy="5268912"/>
            <a:chOff x="243681" y="1360756"/>
            <a:chExt cx="8839200" cy="5268912"/>
          </a:xfrm>
        </p:grpSpPr>
        <p:grpSp>
          <p:nvGrpSpPr>
            <p:cNvPr id="4" name="Group 163"/>
            <p:cNvGrpSpPr>
              <a:grpSpLocks/>
            </p:cNvGrpSpPr>
            <p:nvPr/>
          </p:nvGrpSpPr>
          <p:grpSpPr bwMode="auto">
            <a:xfrm>
              <a:off x="4965811" y="5105668"/>
              <a:ext cx="1221470" cy="1524000"/>
              <a:chOff x="4569729" y="1752600"/>
              <a:chExt cx="1221471" cy="1524000"/>
            </a:xfrm>
          </p:grpSpPr>
          <p:grpSp>
            <p:nvGrpSpPr>
              <p:cNvPr id="114" name="Group 162"/>
              <p:cNvGrpSpPr>
                <a:grpSpLocks/>
              </p:cNvGrpSpPr>
              <p:nvPr/>
            </p:nvGrpSpPr>
            <p:grpSpPr bwMode="auto">
              <a:xfrm>
                <a:off x="4569729" y="1770632"/>
                <a:ext cx="1221471" cy="1505968"/>
                <a:chOff x="4569729" y="1770632"/>
                <a:chExt cx="1221471" cy="1505968"/>
              </a:xfrm>
            </p:grpSpPr>
            <p:sp>
              <p:nvSpPr>
                <p:cNvPr id="118" name="Rectangle 10"/>
                <p:cNvSpPr>
                  <a:spLocks noChangeArrowheads="1"/>
                </p:cNvSpPr>
                <p:nvPr/>
              </p:nvSpPr>
              <p:spPr bwMode="auto">
                <a:xfrm>
                  <a:off x="4569729" y="1770632"/>
                  <a:ext cx="1219200" cy="609600"/>
                </a:xfrm>
                <a:prstGeom prst="rect">
                  <a:avLst/>
                </a:prstGeom>
                <a:solidFill>
                  <a:srgbClr val="0063BE">
                    <a:alpha val="65881"/>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200">
                    <a:solidFill>
                      <a:srgbClr val="FFFFFF"/>
                    </a:solidFill>
                  </a:endParaRPr>
                </a:p>
              </p:txBody>
            </p:sp>
            <p:grpSp>
              <p:nvGrpSpPr>
                <p:cNvPr id="119" name="Group 161"/>
                <p:cNvGrpSpPr>
                  <a:grpSpLocks/>
                </p:cNvGrpSpPr>
                <p:nvPr/>
              </p:nvGrpSpPr>
              <p:grpSpPr bwMode="auto">
                <a:xfrm>
                  <a:off x="4571999" y="2362200"/>
                  <a:ext cx="1219201" cy="914400"/>
                  <a:chOff x="4571999" y="2362200"/>
                  <a:chExt cx="1219201" cy="914400"/>
                </a:xfrm>
              </p:grpSpPr>
              <p:sp>
                <p:nvSpPr>
                  <p:cNvPr id="120" name="Rectangle 16"/>
                  <p:cNvSpPr>
                    <a:spLocks noChangeArrowheads="1"/>
                  </p:cNvSpPr>
                  <p:nvPr/>
                </p:nvSpPr>
                <p:spPr bwMode="auto">
                  <a:xfrm>
                    <a:off x="4571999" y="2362200"/>
                    <a:ext cx="1219200" cy="609600"/>
                  </a:xfrm>
                  <a:prstGeom prst="rect">
                    <a:avLst/>
                  </a:prstGeom>
                  <a:solidFill>
                    <a:srgbClr val="808080">
                      <a:alpha val="72156"/>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000" b="1">
                        <a:solidFill>
                          <a:srgbClr val="000000"/>
                        </a:solidFill>
                      </a:rPr>
                      <a:t>AUTHENTICATION</a:t>
                    </a:r>
                  </a:p>
                </p:txBody>
              </p:sp>
              <p:sp>
                <p:nvSpPr>
                  <p:cNvPr id="121" name="Rectangle 15"/>
                  <p:cNvSpPr>
                    <a:spLocks noChangeArrowheads="1"/>
                  </p:cNvSpPr>
                  <p:nvPr/>
                </p:nvSpPr>
                <p:spPr bwMode="auto">
                  <a:xfrm>
                    <a:off x="4571999" y="2971800"/>
                    <a:ext cx="1219201" cy="304800"/>
                  </a:xfrm>
                  <a:prstGeom prst="rect">
                    <a:avLst/>
                  </a:prstGeom>
                  <a:solidFill>
                    <a:schemeClr val="bg1">
                      <a:lumMod val="75000"/>
                      <a:alpha val="72000"/>
                    </a:schemeClr>
                  </a:solidFill>
                  <a:ln w="9525">
                    <a:noFill/>
                    <a:miter lim="800000"/>
                    <a:headEnd/>
                    <a:tailEnd/>
                  </a:ln>
                  <a:effectLst/>
                </p:spPr>
                <p:txBody>
                  <a:bodyPr wrap="none" anchor="ctr"/>
                  <a:lstStyle/>
                  <a:p>
                    <a:pPr algn="ctr" eaLnBrk="1" hangingPunct="1">
                      <a:defRPr/>
                    </a:pPr>
                    <a:r>
                      <a:rPr lang="en-US" sz="800" b="1" dirty="0">
                        <a:solidFill>
                          <a:prstClr val="black"/>
                        </a:solidFill>
                        <a:latin typeface="Arial" charset="0"/>
                      </a:rPr>
                      <a:t>TRUNKING</a:t>
                    </a:r>
                  </a:p>
                </p:txBody>
              </p:sp>
            </p:grpSp>
          </p:grpSp>
          <p:pic>
            <p:nvPicPr>
              <p:cNvPr id="115" name="Picture 48" descr="full display APX 7000"/>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58970" y="1752600"/>
                <a:ext cx="115345" cy="5486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16" name="AutoShape 45"/>
              <p:cNvSpPr>
                <a:spLocks noChangeArrowheads="1"/>
              </p:cNvSpPr>
              <p:nvPr/>
            </p:nvSpPr>
            <p:spPr bwMode="auto">
              <a:xfrm rot="-3368906">
                <a:off x="5167706" y="1965452"/>
                <a:ext cx="274320" cy="69669"/>
              </a:xfrm>
              <a:prstGeom prst="lightningBolt">
                <a:avLst/>
              </a:prstGeom>
              <a:solidFill>
                <a:srgbClr val="0063BE"/>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4000">
                  <a:solidFill>
                    <a:srgbClr val="000000"/>
                  </a:solidFill>
                </a:endParaRPr>
              </a:p>
            </p:txBody>
          </p:sp>
          <p:pic>
            <p:nvPicPr>
              <p:cNvPr id="117" name="Picture 23" descr="- tower blue"/>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76800" y="1828800"/>
                <a:ext cx="185019"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5" name="Rectangle 5"/>
            <p:cNvSpPr>
              <a:spLocks noChangeArrowheads="1"/>
            </p:cNvSpPr>
            <p:nvPr/>
          </p:nvSpPr>
          <p:spPr bwMode="auto">
            <a:xfrm>
              <a:off x="243681" y="1371868"/>
              <a:ext cx="1524000" cy="814388"/>
            </a:xfrm>
            <a:prstGeom prst="rect">
              <a:avLst/>
            </a:prstGeom>
            <a:solidFill>
              <a:srgbClr val="0063BE"/>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solidFill>
                    <a:srgbClr val="FFFFFF"/>
                  </a:solidFill>
                </a:rPr>
                <a:t>AIR</a:t>
              </a:r>
            </a:p>
            <a:p>
              <a:pPr algn="ctr" eaLnBrk="1" hangingPunct="1"/>
              <a:r>
                <a:rPr lang="en-US" altLang="en-US" sz="1400" b="1">
                  <a:solidFill>
                    <a:srgbClr val="FFFFFF"/>
                  </a:solidFill>
                </a:rPr>
                <a:t>INTERACES</a:t>
              </a:r>
              <a:endParaRPr lang="en-US" altLang="en-US" sz="1600" b="1">
                <a:solidFill>
                  <a:srgbClr val="FFFFFF"/>
                </a:solidFill>
              </a:endParaRPr>
            </a:p>
          </p:txBody>
        </p:sp>
        <p:sp>
          <p:nvSpPr>
            <p:cNvPr id="6" name="Rectangle 8"/>
            <p:cNvSpPr>
              <a:spLocks noChangeArrowheads="1"/>
            </p:cNvSpPr>
            <p:nvPr/>
          </p:nvSpPr>
          <p:spPr bwMode="auto">
            <a:xfrm>
              <a:off x="3596481" y="1371868"/>
              <a:ext cx="1219200" cy="685800"/>
            </a:xfrm>
            <a:prstGeom prst="rect">
              <a:avLst/>
            </a:prstGeom>
            <a:solidFill>
              <a:srgbClr val="0063BE"/>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solidFill>
                    <a:srgbClr val="FFFFFF"/>
                  </a:solidFill>
                </a:rPr>
                <a:t>SECURITY </a:t>
              </a:r>
            </a:p>
            <a:p>
              <a:pPr algn="ctr" eaLnBrk="1" hangingPunct="1"/>
              <a:r>
                <a:rPr lang="en-US" altLang="en-US" sz="1400" b="1">
                  <a:solidFill>
                    <a:srgbClr val="FFFFFF"/>
                  </a:solidFill>
                </a:rPr>
                <a:t>INTERFACES</a:t>
              </a:r>
            </a:p>
          </p:txBody>
        </p:sp>
        <p:sp>
          <p:nvSpPr>
            <p:cNvPr id="7" name="Rectangle 9"/>
            <p:cNvSpPr>
              <a:spLocks noChangeArrowheads="1"/>
            </p:cNvSpPr>
            <p:nvPr/>
          </p:nvSpPr>
          <p:spPr bwMode="auto">
            <a:xfrm>
              <a:off x="1996281" y="1360756"/>
              <a:ext cx="1447800" cy="719137"/>
            </a:xfrm>
            <a:prstGeom prst="rect">
              <a:avLst/>
            </a:prstGeom>
            <a:solidFill>
              <a:srgbClr val="0063BE"/>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solidFill>
                    <a:srgbClr val="FFFFFF"/>
                  </a:solidFill>
                </a:rPr>
                <a:t>WIRELINE </a:t>
              </a:r>
            </a:p>
            <a:p>
              <a:pPr algn="ctr" eaLnBrk="1" hangingPunct="1"/>
              <a:r>
                <a:rPr lang="en-US" altLang="en-US" sz="1400" b="1">
                  <a:solidFill>
                    <a:srgbClr val="FFFFFF"/>
                  </a:solidFill>
                </a:rPr>
                <a:t>INTERFACES</a:t>
              </a:r>
            </a:p>
          </p:txBody>
        </p:sp>
        <p:sp>
          <p:nvSpPr>
            <p:cNvPr id="8" name="Rectangle 19"/>
            <p:cNvSpPr>
              <a:spLocks noChangeArrowheads="1"/>
            </p:cNvSpPr>
            <p:nvPr/>
          </p:nvSpPr>
          <p:spPr bwMode="auto">
            <a:xfrm>
              <a:off x="1996281" y="2781568"/>
              <a:ext cx="1447800" cy="354013"/>
            </a:xfrm>
            <a:prstGeom prst="rect">
              <a:avLst/>
            </a:prstGeom>
            <a:solidFill>
              <a:srgbClr val="808080">
                <a:alpha val="72156"/>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solidFill>
                    <a:srgbClr val="000000"/>
                  </a:solidFill>
                </a:rPr>
                <a:t>ISSI/CSS</a:t>
              </a:r>
              <a:r>
                <a:rPr lang="en-US" altLang="en-US" sz="1400">
                  <a:solidFill>
                    <a:srgbClr val="000000"/>
                  </a:solidFill>
                </a:rPr>
                <a:t>I</a:t>
              </a:r>
            </a:p>
          </p:txBody>
        </p:sp>
        <p:sp>
          <p:nvSpPr>
            <p:cNvPr id="9" name="Rectangle 10"/>
            <p:cNvSpPr>
              <a:spLocks noChangeArrowheads="1"/>
            </p:cNvSpPr>
            <p:nvPr/>
          </p:nvSpPr>
          <p:spPr bwMode="auto">
            <a:xfrm>
              <a:off x="243681" y="2210068"/>
              <a:ext cx="1524000" cy="723900"/>
            </a:xfrm>
            <a:prstGeom prst="rect">
              <a:avLst/>
            </a:prstGeom>
            <a:solidFill>
              <a:srgbClr val="0063BE">
                <a:alpha val="65881"/>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200">
                <a:solidFill>
                  <a:srgbClr val="FFFFFF"/>
                </a:solidFill>
              </a:endParaRPr>
            </a:p>
          </p:txBody>
        </p:sp>
        <p:pic>
          <p:nvPicPr>
            <p:cNvPr id="10" name="Picture 23" descr="- tower blue"/>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1169" y="2300556"/>
              <a:ext cx="231775" cy="542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1" name="Rectangle 10"/>
            <p:cNvSpPr>
              <a:spLocks noChangeArrowheads="1"/>
            </p:cNvSpPr>
            <p:nvPr/>
          </p:nvSpPr>
          <p:spPr bwMode="auto">
            <a:xfrm>
              <a:off x="243681" y="2933968"/>
              <a:ext cx="1524000" cy="723900"/>
            </a:xfrm>
            <a:prstGeom prst="rect">
              <a:avLst/>
            </a:prstGeom>
            <a:solidFill>
              <a:srgbClr val="0063BE">
                <a:alpha val="65881"/>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200">
                <a:solidFill>
                  <a:srgbClr val="FFFFFF"/>
                </a:solidFill>
              </a:endParaRPr>
            </a:p>
          </p:txBody>
        </p:sp>
        <p:pic>
          <p:nvPicPr>
            <p:cNvPr id="12" name="Picture 48" descr="full display APX 7000"/>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32706" y="2933968"/>
              <a:ext cx="144463" cy="650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3" name="AutoShape 45"/>
            <p:cNvSpPr>
              <a:spLocks noChangeArrowheads="1"/>
            </p:cNvSpPr>
            <p:nvPr/>
          </p:nvSpPr>
          <p:spPr bwMode="auto">
            <a:xfrm rot="-3368906">
              <a:off x="842963" y="3056999"/>
              <a:ext cx="325438" cy="85725"/>
            </a:xfrm>
            <a:prstGeom prst="lightningBolt">
              <a:avLst/>
            </a:prstGeom>
            <a:solidFill>
              <a:srgbClr val="0063BE"/>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4000">
                <a:solidFill>
                  <a:srgbClr val="000000"/>
                </a:solidFill>
              </a:endParaRPr>
            </a:p>
          </p:txBody>
        </p:sp>
        <p:pic>
          <p:nvPicPr>
            <p:cNvPr id="14" name="Picture 48" descr="full display APX 7000"/>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7219" y="2933968"/>
              <a:ext cx="142875" cy="650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 name="Picture 48" descr="full display APX 7000"/>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59681" y="2210068"/>
              <a:ext cx="144463" cy="650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6" name="AutoShape 45"/>
            <p:cNvSpPr>
              <a:spLocks noChangeArrowheads="1"/>
            </p:cNvSpPr>
            <p:nvPr/>
          </p:nvSpPr>
          <p:spPr bwMode="auto">
            <a:xfrm rot="-3368906">
              <a:off x="770731" y="2422794"/>
              <a:ext cx="325437" cy="87312"/>
            </a:xfrm>
            <a:prstGeom prst="lightningBolt">
              <a:avLst/>
            </a:prstGeom>
            <a:solidFill>
              <a:srgbClr val="0063BE"/>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4000">
                <a:solidFill>
                  <a:srgbClr val="000000"/>
                </a:solidFill>
              </a:endParaRPr>
            </a:p>
          </p:txBody>
        </p:sp>
        <p:sp>
          <p:nvSpPr>
            <p:cNvPr id="17" name="Rectangle 10"/>
            <p:cNvSpPr>
              <a:spLocks noChangeArrowheads="1"/>
            </p:cNvSpPr>
            <p:nvPr/>
          </p:nvSpPr>
          <p:spPr bwMode="auto">
            <a:xfrm>
              <a:off x="1996281" y="2122756"/>
              <a:ext cx="1447800" cy="708025"/>
            </a:xfrm>
            <a:prstGeom prst="rect">
              <a:avLst/>
            </a:prstGeom>
            <a:solidFill>
              <a:srgbClr val="0063BE">
                <a:alpha val="65881"/>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200">
                <a:solidFill>
                  <a:srgbClr val="FFFFFF"/>
                </a:solidFill>
              </a:endParaRPr>
            </a:p>
          </p:txBody>
        </p:sp>
        <p:sp>
          <p:nvSpPr>
            <p:cNvPr id="18" name="Line 52"/>
            <p:cNvSpPr>
              <a:spLocks noChangeShapeType="1"/>
            </p:cNvSpPr>
            <p:nvPr/>
          </p:nvSpPr>
          <p:spPr bwMode="auto">
            <a:xfrm>
              <a:off x="2453481" y="2427556"/>
              <a:ext cx="550863" cy="0"/>
            </a:xfrm>
            <a:prstGeom prst="line">
              <a:avLst/>
            </a:prstGeom>
            <a:noFill/>
            <a:ln w="2540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grpSp>
          <p:nvGrpSpPr>
            <p:cNvPr id="19" name="Group 113"/>
            <p:cNvGrpSpPr>
              <a:grpSpLocks/>
            </p:cNvGrpSpPr>
            <p:nvPr/>
          </p:nvGrpSpPr>
          <p:grpSpPr bwMode="auto">
            <a:xfrm>
              <a:off x="243681" y="3657868"/>
              <a:ext cx="1524000" cy="1447800"/>
              <a:chOff x="304800" y="3048000"/>
              <a:chExt cx="1600200" cy="1219200"/>
            </a:xfrm>
          </p:grpSpPr>
          <p:sp>
            <p:nvSpPr>
              <p:cNvPr id="111" name="Rectangle 15"/>
              <p:cNvSpPr>
                <a:spLocks noChangeArrowheads="1"/>
              </p:cNvSpPr>
              <p:nvPr/>
            </p:nvSpPr>
            <p:spPr bwMode="auto">
              <a:xfrm>
                <a:off x="304800" y="3048000"/>
                <a:ext cx="1600200" cy="609600"/>
              </a:xfrm>
              <a:prstGeom prst="rect">
                <a:avLst/>
              </a:prstGeom>
              <a:solidFill>
                <a:srgbClr val="808080">
                  <a:alpha val="72156"/>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200" b="1" dirty="0" err="1">
                    <a:solidFill>
                      <a:srgbClr val="000000"/>
                    </a:solidFill>
                  </a:rPr>
                  <a:t>P25</a:t>
                </a:r>
                <a:r>
                  <a:rPr lang="en-US" altLang="en-US" sz="1200" b="1" dirty="0">
                    <a:solidFill>
                      <a:srgbClr val="000000"/>
                    </a:solidFill>
                  </a:rPr>
                  <a:t> </a:t>
                </a:r>
                <a:r>
                  <a:rPr lang="en-US" altLang="en-US" sz="1200" b="1" dirty="0" err="1">
                    <a:solidFill>
                      <a:srgbClr val="000000"/>
                    </a:solidFill>
                  </a:rPr>
                  <a:t>FDMA</a:t>
                </a:r>
                <a:endParaRPr lang="en-US" altLang="en-US" sz="1200" b="1" dirty="0">
                  <a:solidFill>
                    <a:srgbClr val="000000"/>
                  </a:solidFill>
                </a:endParaRPr>
              </a:p>
              <a:p>
                <a:pPr algn="ctr" eaLnBrk="1" hangingPunct="1"/>
                <a:r>
                  <a:rPr lang="en-US" altLang="en-US" sz="1200" b="1" dirty="0">
                    <a:solidFill>
                      <a:srgbClr val="000000"/>
                    </a:solidFill>
                  </a:rPr>
                  <a:t>COMMON AIR</a:t>
                </a:r>
              </a:p>
              <a:p>
                <a:pPr algn="ctr" eaLnBrk="1" hangingPunct="1"/>
                <a:r>
                  <a:rPr lang="en-US" altLang="en-US" sz="1200" b="1" dirty="0">
                    <a:solidFill>
                      <a:srgbClr val="000000"/>
                    </a:solidFill>
                  </a:rPr>
                  <a:t>INTERFACE</a:t>
                </a:r>
              </a:p>
            </p:txBody>
          </p:sp>
          <p:sp>
            <p:nvSpPr>
              <p:cNvPr id="112" name="Rectangle 15"/>
              <p:cNvSpPr>
                <a:spLocks noChangeArrowheads="1"/>
              </p:cNvSpPr>
              <p:nvPr/>
            </p:nvSpPr>
            <p:spPr bwMode="auto">
              <a:xfrm>
                <a:off x="304800" y="3657600"/>
                <a:ext cx="1600200" cy="304800"/>
              </a:xfrm>
              <a:prstGeom prst="rect">
                <a:avLst/>
              </a:prstGeom>
              <a:solidFill>
                <a:schemeClr val="bg1">
                  <a:lumMod val="75000"/>
                  <a:alpha val="72000"/>
                </a:schemeClr>
              </a:solidFill>
              <a:ln w="9525">
                <a:noFill/>
                <a:miter lim="800000"/>
                <a:headEnd/>
                <a:tailEnd/>
              </a:ln>
              <a:effectLst/>
            </p:spPr>
            <p:txBody>
              <a:bodyPr wrap="none" anchor="ctr"/>
              <a:lstStyle/>
              <a:p>
                <a:pPr algn="ctr" eaLnBrk="1" hangingPunct="1">
                  <a:defRPr/>
                </a:pPr>
                <a:r>
                  <a:rPr lang="en-US" sz="800" b="1" dirty="0">
                    <a:solidFill>
                      <a:prstClr val="black"/>
                    </a:solidFill>
                    <a:latin typeface="Arial" charset="0"/>
                  </a:rPr>
                  <a:t>TRUNKING </a:t>
                </a:r>
              </a:p>
              <a:p>
                <a:pPr algn="ctr" eaLnBrk="1" hangingPunct="1">
                  <a:defRPr/>
                </a:pPr>
                <a:r>
                  <a:rPr lang="en-US" sz="800" b="1" dirty="0">
                    <a:solidFill>
                      <a:prstClr val="black"/>
                    </a:solidFill>
                    <a:latin typeface="Arial" charset="0"/>
                  </a:rPr>
                  <a:t>Voice/Data</a:t>
                </a:r>
              </a:p>
            </p:txBody>
          </p:sp>
          <p:sp>
            <p:nvSpPr>
              <p:cNvPr id="113" name="Rectangle 15"/>
              <p:cNvSpPr>
                <a:spLocks noChangeArrowheads="1"/>
              </p:cNvSpPr>
              <p:nvPr/>
            </p:nvSpPr>
            <p:spPr bwMode="auto">
              <a:xfrm>
                <a:off x="304800" y="3962400"/>
                <a:ext cx="1600200" cy="304800"/>
              </a:xfrm>
              <a:prstGeom prst="rect">
                <a:avLst/>
              </a:prstGeom>
              <a:solidFill>
                <a:schemeClr val="bg1">
                  <a:lumMod val="75000"/>
                  <a:alpha val="72000"/>
                </a:schemeClr>
              </a:solidFill>
              <a:ln w="9525">
                <a:noFill/>
                <a:miter lim="800000"/>
                <a:headEnd/>
                <a:tailEnd/>
              </a:ln>
              <a:effectLst/>
            </p:spPr>
            <p:txBody>
              <a:bodyPr wrap="none" anchor="ctr"/>
              <a:lstStyle/>
              <a:p>
                <a:pPr algn="ctr" eaLnBrk="1" hangingPunct="1">
                  <a:defRPr/>
                </a:pPr>
                <a:r>
                  <a:rPr lang="en-US" sz="800" b="1" dirty="0">
                    <a:solidFill>
                      <a:prstClr val="black"/>
                    </a:solidFill>
                    <a:latin typeface="Arial" charset="0"/>
                  </a:rPr>
                  <a:t>CONVENTIONAL</a:t>
                </a:r>
              </a:p>
              <a:p>
                <a:pPr algn="ctr" eaLnBrk="1" hangingPunct="1">
                  <a:defRPr/>
                </a:pPr>
                <a:r>
                  <a:rPr lang="en-US" sz="800" b="1" dirty="0">
                    <a:solidFill>
                      <a:prstClr val="black"/>
                    </a:solidFill>
                    <a:latin typeface="Arial" charset="0"/>
                  </a:rPr>
                  <a:t>Voice/Data</a:t>
                </a:r>
              </a:p>
            </p:txBody>
          </p:sp>
        </p:grpSp>
        <p:sp>
          <p:nvSpPr>
            <p:cNvPr id="20" name="Rectangle 15"/>
            <p:cNvSpPr>
              <a:spLocks noChangeArrowheads="1"/>
            </p:cNvSpPr>
            <p:nvPr/>
          </p:nvSpPr>
          <p:spPr bwMode="auto">
            <a:xfrm>
              <a:off x="243681" y="5181868"/>
              <a:ext cx="1524000" cy="723900"/>
            </a:xfrm>
            <a:prstGeom prst="rect">
              <a:avLst/>
            </a:prstGeom>
            <a:solidFill>
              <a:srgbClr val="808080">
                <a:alpha val="72156"/>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200" b="1" dirty="0" err="1">
                  <a:solidFill>
                    <a:srgbClr val="000000"/>
                  </a:solidFill>
                </a:rPr>
                <a:t>P25</a:t>
              </a:r>
              <a:r>
                <a:rPr lang="en-US" altLang="en-US" sz="1200" b="1" dirty="0">
                  <a:solidFill>
                    <a:srgbClr val="000000"/>
                  </a:solidFill>
                </a:rPr>
                <a:t> </a:t>
              </a:r>
              <a:r>
                <a:rPr lang="en-US" altLang="en-US" sz="1200" b="1" dirty="0" err="1">
                  <a:solidFill>
                    <a:srgbClr val="000000"/>
                  </a:solidFill>
                </a:rPr>
                <a:t>TDMA</a:t>
              </a:r>
              <a:endParaRPr lang="en-US" altLang="en-US" sz="1200" b="1" dirty="0">
                <a:solidFill>
                  <a:srgbClr val="000000"/>
                </a:solidFill>
              </a:endParaRPr>
            </a:p>
            <a:p>
              <a:pPr algn="ctr" eaLnBrk="1" hangingPunct="1"/>
              <a:r>
                <a:rPr lang="en-US" altLang="en-US" sz="1200" b="1" dirty="0">
                  <a:solidFill>
                    <a:srgbClr val="000000"/>
                  </a:solidFill>
                </a:rPr>
                <a:t>COMMON AIR</a:t>
              </a:r>
            </a:p>
            <a:p>
              <a:pPr algn="ctr" eaLnBrk="1" hangingPunct="1"/>
              <a:r>
                <a:rPr lang="en-US" altLang="en-US" sz="1200" b="1" dirty="0">
                  <a:solidFill>
                    <a:srgbClr val="000000"/>
                  </a:solidFill>
                </a:rPr>
                <a:t>INTERFACE</a:t>
              </a:r>
            </a:p>
          </p:txBody>
        </p:sp>
        <p:sp>
          <p:nvSpPr>
            <p:cNvPr id="21" name="Rectangle 15"/>
            <p:cNvSpPr>
              <a:spLocks noChangeArrowheads="1"/>
            </p:cNvSpPr>
            <p:nvPr/>
          </p:nvSpPr>
          <p:spPr bwMode="auto">
            <a:xfrm>
              <a:off x="243681" y="5867668"/>
              <a:ext cx="1524000" cy="361950"/>
            </a:xfrm>
            <a:prstGeom prst="rect">
              <a:avLst/>
            </a:prstGeom>
            <a:solidFill>
              <a:schemeClr val="bg1">
                <a:lumMod val="75000"/>
                <a:alpha val="72000"/>
              </a:schemeClr>
            </a:solidFill>
            <a:ln w="9525">
              <a:noFill/>
              <a:miter lim="800000"/>
              <a:headEnd/>
              <a:tailEnd/>
            </a:ln>
            <a:effectLst/>
          </p:spPr>
          <p:txBody>
            <a:bodyPr wrap="none" anchor="ctr"/>
            <a:lstStyle/>
            <a:p>
              <a:pPr algn="ctr" eaLnBrk="1" hangingPunct="1">
                <a:defRPr/>
              </a:pPr>
              <a:r>
                <a:rPr lang="en-US" sz="800" b="1" dirty="0">
                  <a:solidFill>
                    <a:prstClr val="black"/>
                  </a:solidFill>
                  <a:latin typeface="Arial" charset="0"/>
                </a:rPr>
                <a:t>TRUNKING</a:t>
              </a:r>
            </a:p>
            <a:p>
              <a:pPr algn="ctr" eaLnBrk="1" hangingPunct="1">
                <a:defRPr/>
              </a:pPr>
              <a:r>
                <a:rPr lang="en-US" sz="800" b="1" dirty="0">
                  <a:solidFill>
                    <a:prstClr val="black"/>
                  </a:solidFill>
                  <a:latin typeface="Arial" charset="0"/>
                </a:rPr>
                <a:t>Voice</a:t>
              </a:r>
            </a:p>
          </p:txBody>
        </p:sp>
        <p:sp>
          <p:nvSpPr>
            <p:cNvPr id="22" name="server"/>
            <p:cNvSpPr>
              <a:spLocks noEditPoints="1" noChangeArrowheads="1"/>
            </p:cNvSpPr>
            <p:nvPr/>
          </p:nvSpPr>
          <p:spPr bwMode="auto">
            <a:xfrm>
              <a:off x="3063081" y="2230706"/>
              <a:ext cx="165100" cy="319087"/>
            </a:xfrm>
            <a:custGeom>
              <a:avLst/>
              <a:gdLst>
                <a:gd name="T0" fmla="*/ 0 w 21600"/>
                <a:gd name="T1" fmla="*/ 0 h 21600"/>
                <a:gd name="T2" fmla="*/ 312254952 w 21600"/>
                <a:gd name="T3" fmla="*/ 0 h 21600"/>
                <a:gd name="T4" fmla="*/ 624509905 w 21600"/>
                <a:gd name="T5" fmla="*/ 0 h 21600"/>
                <a:gd name="T6" fmla="*/ 624509905 w 21600"/>
                <a:gd name="T7" fmla="*/ 2147483646 h 21600"/>
                <a:gd name="T8" fmla="*/ 624509905 w 21600"/>
                <a:gd name="T9" fmla="*/ 2147483646 h 21600"/>
                <a:gd name="T10" fmla="*/ 312254952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23" name="server"/>
            <p:cNvSpPr>
              <a:spLocks noEditPoints="1" noChangeArrowheads="1"/>
            </p:cNvSpPr>
            <p:nvPr/>
          </p:nvSpPr>
          <p:spPr bwMode="auto">
            <a:xfrm>
              <a:off x="2301081" y="2230706"/>
              <a:ext cx="165100" cy="319087"/>
            </a:xfrm>
            <a:custGeom>
              <a:avLst/>
              <a:gdLst>
                <a:gd name="T0" fmla="*/ 0 w 21600"/>
                <a:gd name="T1" fmla="*/ 0 h 21600"/>
                <a:gd name="T2" fmla="*/ 312254952 w 21600"/>
                <a:gd name="T3" fmla="*/ 0 h 21600"/>
                <a:gd name="T4" fmla="*/ 624509905 w 21600"/>
                <a:gd name="T5" fmla="*/ 0 h 21600"/>
                <a:gd name="T6" fmla="*/ 624509905 w 21600"/>
                <a:gd name="T7" fmla="*/ 2147483646 h 21600"/>
                <a:gd name="T8" fmla="*/ 624509905 w 21600"/>
                <a:gd name="T9" fmla="*/ 2147483646 h 21600"/>
                <a:gd name="T10" fmla="*/ 312254952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grpSp>
          <p:nvGrpSpPr>
            <p:cNvPr id="24" name="Group 120"/>
            <p:cNvGrpSpPr>
              <a:grpSpLocks/>
            </p:cNvGrpSpPr>
            <p:nvPr/>
          </p:nvGrpSpPr>
          <p:grpSpPr bwMode="auto">
            <a:xfrm>
              <a:off x="1996281" y="5381893"/>
              <a:ext cx="1447800" cy="1160463"/>
              <a:chOff x="2057400" y="3810000"/>
              <a:chExt cx="1600200" cy="1066800"/>
            </a:xfrm>
          </p:grpSpPr>
          <p:sp>
            <p:nvSpPr>
              <p:cNvPr id="106" name="Rectangle 10"/>
              <p:cNvSpPr>
                <a:spLocks noChangeArrowheads="1"/>
              </p:cNvSpPr>
              <p:nvPr/>
            </p:nvSpPr>
            <p:spPr bwMode="auto">
              <a:xfrm>
                <a:off x="2057400" y="3810000"/>
                <a:ext cx="1600200" cy="609600"/>
              </a:xfrm>
              <a:prstGeom prst="rect">
                <a:avLst/>
              </a:prstGeom>
              <a:solidFill>
                <a:srgbClr val="0063BE">
                  <a:alpha val="65881"/>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200">
                  <a:solidFill>
                    <a:srgbClr val="FFFFFF"/>
                  </a:solidFill>
                </a:endParaRPr>
              </a:p>
            </p:txBody>
          </p:sp>
          <p:sp>
            <p:nvSpPr>
              <p:cNvPr id="107" name="Rectangle 29"/>
              <p:cNvSpPr>
                <a:spLocks noChangeArrowheads="1"/>
              </p:cNvSpPr>
              <p:nvPr/>
            </p:nvSpPr>
            <p:spPr bwMode="auto">
              <a:xfrm>
                <a:off x="2057400" y="4419600"/>
                <a:ext cx="1600200" cy="457200"/>
              </a:xfrm>
              <a:prstGeom prst="rect">
                <a:avLst/>
              </a:prstGeom>
              <a:solidFill>
                <a:srgbClr val="808080">
                  <a:alpha val="72156"/>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100" b="1">
                    <a:solidFill>
                      <a:srgbClr val="000000"/>
                    </a:solidFill>
                  </a:rPr>
                  <a:t>NETWORK </a:t>
                </a:r>
              </a:p>
              <a:p>
                <a:pPr algn="ctr" eaLnBrk="1" hangingPunct="1"/>
                <a:r>
                  <a:rPr lang="en-US" altLang="en-US" sz="1100" b="1">
                    <a:solidFill>
                      <a:srgbClr val="000000"/>
                    </a:solidFill>
                  </a:rPr>
                  <a:t>MANAGEMENT</a:t>
                </a:r>
              </a:p>
            </p:txBody>
          </p:sp>
          <p:sp>
            <p:nvSpPr>
              <p:cNvPr id="108" name="laptop"/>
              <p:cNvSpPr>
                <a:spLocks noEditPoints="1" noChangeArrowheads="1"/>
              </p:cNvSpPr>
              <p:nvPr/>
            </p:nvSpPr>
            <p:spPr bwMode="auto">
              <a:xfrm>
                <a:off x="2133600" y="4038600"/>
                <a:ext cx="365760" cy="274320"/>
              </a:xfrm>
              <a:custGeom>
                <a:avLst/>
                <a:gdLst>
                  <a:gd name="T0" fmla="*/ 2147483646 w 21600"/>
                  <a:gd name="T1" fmla="*/ 0 h 21600"/>
                  <a:gd name="T2" fmla="*/ 2147483646 w 21600"/>
                  <a:gd name="T3" fmla="*/ 2147483646 h 21600"/>
                  <a:gd name="T4" fmla="*/ 2147483646 w 21600"/>
                  <a:gd name="T5" fmla="*/ 0 h 21600"/>
                  <a:gd name="T6" fmla="*/ 2147483646 w 21600"/>
                  <a:gd name="T7" fmla="*/ 2147483646 h 21600"/>
                  <a:gd name="T8" fmla="*/ 2147483646 w 21600"/>
                  <a:gd name="T9" fmla="*/ 0 h 21600"/>
                  <a:gd name="T10" fmla="*/ 2147483646 w 21600"/>
                  <a:gd name="T11" fmla="*/ 2147483646 h 21600"/>
                  <a:gd name="T12" fmla="*/ 0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109" name="Line 52"/>
              <p:cNvSpPr>
                <a:spLocks noChangeShapeType="1"/>
              </p:cNvSpPr>
              <p:nvPr/>
            </p:nvSpPr>
            <p:spPr bwMode="auto">
              <a:xfrm>
                <a:off x="2438400" y="4191000"/>
                <a:ext cx="685800" cy="0"/>
              </a:xfrm>
              <a:prstGeom prst="line">
                <a:avLst/>
              </a:prstGeom>
              <a:noFill/>
              <a:ln w="2540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110" name="server"/>
              <p:cNvSpPr>
                <a:spLocks noEditPoints="1" noChangeArrowheads="1"/>
              </p:cNvSpPr>
              <p:nvPr/>
            </p:nvSpPr>
            <p:spPr bwMode="auto">
              <a:xfrm>
                <a:off x="3124200" y="4038600"/>
                <a:ext cx="182880" cy="274320"/>
              </a:xfrm>
              <a:custGeom>
                <a:avLst/>
                <a:gdLst>
                  <a:gd name="T0" fmla="*/ 0 w 21600"/>
                  <a:gd name="T1" fmla="*/ 0 h 21600"/>
                  <a:gd name="T2" fmla="*/ 469878893 w 21600"/>
                  <a:gd name="T3" fmla="*/ 0 h 21600"/>
                  <a:gd name="T4" fmla="*/ 939757777 w 21600"/>
                  <a:gd name="T5" fmla="*/ 0 h 21600"/>
                  <a:gd name="T6" fmla="*/ 939757777 w 21600"/>
                  <a:gd name="T7" fmla="*/ 2147483646 h 21600"/>
                  <a:gd name="T8" fmla="*/ 939757777 w 21600"/>
                  <a:gd name="T9" fmla="*/ 2147483646 h 21600"/>
                  <a:gd name="T10" fmla="*/ 469878893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grpSp>
        <p:grpSp>
          <p:nvGrpSpPr>
            <p:cNvPr id="25" name="Group 127"/>
            <p:cNvGrpSpPr>
              <a:grpSpLocks/>
            </p:cNvGrpSpPr>
            <p:nvPr/>
          </p:nvGrpSpPr>
          <p:grpSpPr bwMode="auto">
            <a:xfrm>
              <a:off x="3596481" y="3124468"/>
              <a:ext cx="1219200" cy="914400"/>
              <a:chOff x="3810005" y="2819400"/>
              <a:chExt cx="1600202" cy="914400"/>
            </a:xfrm>
          </p:grpSpPr>
          <p:sp>
            <p:nvSpPr>
              <p:cNvPr id="102" name="Rectangle 23"/>
              <p:cNvSpPr>
                <a:spLocks noChangeArrowheads="1"/>
              </p:cNvSpPr>
              <p:nvPr/>
            </p:nvSpPr>
            <p:spPr bwMode="auto">
              <a:xfrm>
                <a:off x="3810005" y="3429000"/>
                <a:ext cx="1600202" cy="304800"/>
              </a:xfrm>
              <a:prstGeom prst="rect">
                <a:avLst/>
              </a:prstGeom>
              <a:solidFill>
                <a:srgbClr val="808080">
                  <a:alpha val="72156"/>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solidFill>
                      <a:srgbClr val="000000"/>
                    </a:solidFill>
                  </a:rPr>
                  <a:t>KEY FILL</a:t>
                </a:r>
              </a:p>
            </p:txBody>
          </p:sp>
          <p:sp>
            <p:nvSpPr>
              <p:cNvPr id="103" name="Rectangle 10"/>
              <p:cNvSpPr>
                <a:spLocks noChangeArrowheads="1"/>
              </p:cNvSpPr>
              <p:nvPr/>
            </p:nvSpPr>
            <p:spPr bwMode="auto">
              <a:xfrm>
                <a:off x="3810005" y="2819400"/>
                <a:ext cx="1600202" cy="609600"/>
              </a:xfrm>
              <a:prstGeom prst="rect">
                <a:avLst/>
              </a:prstGeom>
              <a:solidFill>
                <a:srgbClr val="0063BE">
                  <a:alpha val="65881"/>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200">
                  <a:solidFill>
                    <a:srgbClr val="FFFFFF"/>
                  </a:solidFill>
                </a:endParaRPr>
              </a:p>
            </p:txBody>
          </p:sp>
          <p:pic>
            <p:nvPicPr>
              <p:cNvPr id="104" name="Picture 48" descr="full display APX 7000"/>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91004" y="2819401"/>
                <a:ext cx="151390" cy="5486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5" name="Line 52"/>
              <p:cNvSpPr>
                <a:spLocks noChangeShapeType="1"/>
              </p:cNvSpPr>
              <p:nvPr/>
            </p:nvSpPr>
            <p:spPr bwMode="auto">
              <a:xfrm>
                <a:off x="4343400" y="3200400"/>
                <a:ext cx="304801" cy="0"/>
              </a:xfrm>
              <a:prstGeom prst="line">
                <a:avLst/>
              </a:prstGeom>
              <a:noFill/>
              <a:ln w="2540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grpSp>
        <p:grpSp>
          <p:nvGrpSpPr>
            <p:cNvPr id="26" name="Group 123"/>
            <p:cNvGrpSpPr>
              <a:grpSpLocks/>
            </p:cNvGrpSpPr>
            <p:nvPr/>
          </p:nvGrpSpPr>
          <p:grpSpPr bwMode="auto">
            <a:xfrm>
              <a:off x="3596481" y="2133868"/>
              <a:ext cx="1219200" cy="914400"/>
              <a:chOff x="3810000" y="1828800"/>
              <a:chExt cx="1600200" cy="914400"/>
            </a:xfrm>
          </p:grpSpPr>
          <p:sp>
            <p:nvSpPr>
              <p:cNvPr id="93" name="Rectangle 18"/>
              <p:cNvSpPr>
                <a:spLocks noChangeArrowheads="1"/>
              </p:cNvSpPr>
              <p:nvPr/>
            </p:nvSpPr>
            <p:spPr bwMode="auto">
              <a:xfrm>
                <a:off x="3810000" y="2438400"/>
                <a:ext cx="1600200" cy="304800"/>
              </a:xfrm>
              <a:prstGeom prst="rect">
                <a:avLst/>
              </a:prstGeom>
              <a:solidFill>
                <a:srgbClr val="808080">
                  <a:alpha val="72156"/>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solidFill>
                      <a:srgbClr val="000000"/>
                    </a:solidFill>
                  </a:rPr>
                  <a:t>INTER- KMF</a:t>
                </a:r>
              </a:p>
            </p:txBody>
          </p:sp>
          <p:sp>
            <p:nvSpPr>
              <p:cNvPr id="94" name="Rectangle 10"/>
              <p:cNvSpPr>
                <a:spLocks noChangeArrowheads="1"/>
              </p:cNvSpPr>
              <p:nvPr/>
            </p:nvSpPr>
            <p:spPr bwMode="auto">
              <a:xfrm>
                <a:off x="3810000" y="1828800"/>
                <a:ext cx="1600200" cy="609600"/>
              </a:xfrm>
              <a:prstGeom prst="rect">
                <a:avLst/>
              </a:prstGeom>
              <a:solidFill>
                <a:srgbClr val="0063BE">
                  <a:alpha val="65881"/>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200">
                  <a:solidFill>
                    <a:srgbClr val="FFFFFF"/>
                  </a:solidFill>
                </a:endParaRPr>
              </a:p>
            </p:txBody>
          </p:sp>
          <p:sp>
            <p:nvSpPr>
              <p:cNvPr id="95" name="Line 52"/>
              <p:cNvSpPr>
                <a:spLocks noChangeShapeType="1"/>
              </p:cNvSpPr>
              <p:nvPr/>
            </p:nvSpPr>
            <p:spPr bwMode="auto">
              <a:xfrm>
                <a:off x="4343400" y="2209800"/>
                <a:ext cx="685800" cy="0"/>
              </a:xfrm>
              <a:prstGeom prst="line">
                <a:avLst/>
              </a:prstGeom>
              <a:noFill/>
              <a:ln w="2540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grpSp>
            <p:nvGrpSpPr>
              <p:cNvPr id="96" name="Group 133"/>
              <p:cNvGrpSpPr>
                <a:grpSpLocks/>
              </p:cNvGrpSpPr>
              <p:nvPr/>
            </p:nvGrpSpPr>
            <p:grpSpPr bwMode="auto">
              <a:xfrm>
                <a:off x="3886200" y="1981200"/>
                <a:ext cx="609600" cy="365760"/>
                <a:chOff x="4114800" y="4343400"/>
                <a:chExt cx="609600" cy="365760"/>
              </a:xfrm>
            </p:grpSpPr>
            <p:sp>
              <p:nvSpPr>
                <p:cNvPr id="100" name="laptop"/>
                <p:cNvSpPr>
                  <a:spLocks noEditPoints="1" noChangeArrowheads="1"/>
                </p:cNvSpPr>
                <p:nvPr/>
              </p:nvSpPr>
              <p:spPr bwMode="auto">
                <a:xfrm>
                  <a:off x="4191000" y="4343400"/>
                  <a:ext cx="457200" cy="365760"/>
                </a:xfrm>
                <a:custGeom>
                  <a:avLst/>
                  <a:gdLst>
                    <a:gd name="T0" fmla="*/ 2147483646 w 21600"/>
                    <a:gd name="T1" fmla="*/ 0 h 21600"/>
                    <a:gd name="T2" fmla="*/ 2147483646 w 21600"/>
                    <a:gd name="T3" fmla="*/ 2147483646 h 21600"/>
                    <a:gd name="T4" fmla="*/ 2147483646 w 21600"/>
                    <a:gd name="T5" fmla="*/ 0 h 21600"/>
                    <a:gd name="T6" fmla="*/ 2147483646 w 21600"/>
                    <a:gd name="T7" fmla="*/ 2147483646 h 21600"/>
                    <a:gd name="T8" fmla="*/ 2147483646 w 21600"/>
                    <a:gd name="T9" fmla="*/ 0 h 21600"/>
                    <a:gd name="T10" fmla="*/ 2147483646 w 21600"/>
                    <a:gd name="T11" fmla="*/ 2147483646 h 21600"/>
                    <a:gd name="T12" fmla="*/ 0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101" name="TextBox 126"/>
                <p:cNvSpPr txBox="1">
                  <a:spLocks noChangeArrowheads="1"/>
                </p:cNvSpPr>
                <p:nvPr/>
              </p:nvSpPr>
              <p:spPr bwMode="auto">
                <a:xfrm>
                  <a:off x="4114800" y="4343400"/>
                  <a:ext cx="609600" cy="21544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800">
                      <a:solidFill>
                        <a:srgbClr val="000000"/>
                      </a:solidFill>
                    </a:rPr>
                    <a:t>KMF</a:t>
                  </a:r>
                </a:p>
              </p:txBody>
            </p:sp>
          </p:grpSp>
          <p:grpSp>
            <p:nvGrpSpPr>
              <p:cNvPr id="97" name="Group 132"/>
              <p:cNvGrpSpPr>
                <a:grpSpLocks/>
              </p:cNvGrpSpPr>
              <p:nvPr/>
            </p:nvGrpSpPr>
            <p:grpSpPr bwMode="auto">
              <a:xfrm>
                <a:off x="4800600" y="1981200"/>
                <a:ext cx="609600" cy="365760"/>
                <a:chOff x="4495800" y="4419600"/>
                <a:chExt cx="609600" cy="365760"/>
              </a:xfrm>
            </p:grpSpPr>
            <p:sp>
              <p:nvSpPr>
                <p:cNvPr id="98" name="laptop"/>
                <p:cNvSpPr>
                  <a:spLocks noEditPoints="1" noChangeArrowheads="1"/>
                </p:cNvSpPr>
                <p:nvPr/>
              </p:nvSpPr>
              <p:spPr bwMode="auto">
                <a:xfrm>
                  <a:off x="4572000" y="4419600"/>
                  <a:ext cx="457200" cy="365760"/>
                </a:xfrm>
                <a:custGeom>
                  <a:avLst/>
                  <a:gdLst>
                    <a:gd name="T0" fmla="*/ 2147483646 w 21600"/>
                    <a:gd name="T1" fmla="*/ 0 h 21600"/>
                    <a:gd name="T2" fmla="*/ 2147483646 w 21600"/>
                    <a:gd name="T3" fmla="*/ 2147483646 h 21600"/>
                    <a:gd name="T4" fmla="*/ 2147483646 w 21600"/>
                    <a:gd name="T5" fmla="*/ 0 h 21600"/>
                    <a:gd name="T6" fmla="*/ 2147483646 w 21600"/>
                    <a:gd name="T7" fmla="*/ 2147483646 h 21600"/>
                    <a:gd name="T8" fmla="*/ 2147483646 w 21600"/>
                    <a:gd name="T9" fmla="*/ 0 h 21600"/>
                    <a:gd name="T10" fmla="*/ 2147483646 w 21600"/>
                    <a:gd name="T11" fmla="*/ 2147483646 h 21600"/>
                    <a:gd name="T12" fmla="*/ 0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99" name="TextBox 131"/>
                <p:cNvSpPr txBox="1">
                  <a:spLocks noChangeArrowheads="1"/>
                </p:cNvSpPr>
                <p:nvPr/>
              </p:nvSpPr>
              <p:spPr bwMode="auto">
                <a:xfrm>
                  <a:off x="4495800" y="4419600"/>
                  <a:ext cx="609600" cy="21544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800">
                      <a:solidFill>
                        <a:srgbClr val="000000"/>
                      </a:solidFill>
                    </a:rPr>
                    <a:t>KMF</a:t>
                  </a:r>
                </a:p>
              </p:txBody>
            </p:sp>
          </p:grpSp>
        </p:grpSp>
        <p:sp>
          <p:nvSpPr>
            <p:cNvPr id="27" name="Rectangle 6"/>
            <p:cNvSpPr>
              <a:spLocks noChangeArrowheads="1"/>
            </p:cNvSpPr>
            <p:nvPr/>
          </p:nvSpPr>
          <p:spPr bwMode="auto">
            <a:xfrm>
              <a:off x="6339681" y="1371868"/>
              <a:ext cx="1219200" cy="685800"/>
            </a:xfrm>
            <a:prstGeom prst="rect">
              <a:avLst/>
            </a:prstGeom>
            <a:solidFill>
              <a:srgbClr val="0063BE"/>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solidFill>
                    <a:srgbClr val="FFFFFF"/>
                  </a:solidFill>
                </a:rPr>
                <a:t>DATA </a:t>
              </a:r>
            </a:p>
            <a:p>
              <a:pPr algn="ctr" eaLnBrk="1" hangingPunct="1"/>
              <a:r>
                <a:rPr lang="en-US" altLang="en-US" sz="1400" b="1">
                  <a:solidFill>
                    <a:srgbClr val="FFFFFF"/>
                  </a:solidFill>
                </a:rPr>
                <a:t>SERVICES</a:t>
              </a:r>
            </a:p>
          </p:txBody>
        </p:sp>
        <p:sp>
          <p:nvSpPr>
            <p:cNvPr id="28" name="Rectangle 7"/>
            <p:cNvSpPr>
              <a:spLocks noChangeArrowheads="1"/>
            </p:cNvSpPr>
            <p:nvPr/>
          </p:nvSpPr>
          <p:spPr bwMode="auto">
            <a:xfrm>
              <a:off x="7711281" y="1371868"/>
              <a:ext cx="1371600" cy="685800"/>
            </a:xfrm>
            <a:prstGeom prst="rect">
              <a:avLst/>
            </a:prstGeom>
            <a:solidFill>
              <a:srgbClr val="0063BE"/>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solidFill>
                    <a:srgbClr val="FFFFFF"/>
                  </a:solidFill>
                </a:rPr>
                <a:t>DATA </a:t>
              </a:r>
            </a:p>
            <a:p>
              <a:pPr algn="ctr" eaLnBrk="1" hangingPunct="1"/>
              <a:r>
                <a:rPr lang="en-US" altLang="en-US" sz="1400" b="1">
                  <a:solidFill>
                    <a:srgbClr val="FFFFFF"/>
                  </a:solidFill>
                </a:rPr>
                <a:t>INTERFACES</a:t>
              </a:r>
            </a:p>
          </p:txBody>
        </p:sp>
        <p:sp>
          <p:nvSpPr>
            <p:cNvPr id="29" name="Rectangle 22"/>
            <p:cNvSpPr>
              <a:spLocks noChangeArrowheads="1"/>
            </p:cNvSpPr>
            <p:nvPr/>
          </p:nvSpPr>
          <p:spPr bwMode="auto">
            <a:xfrm>
              <a:off x="7711281" y="4038868"/>
              <a:ext cx="1371600" cy="838200"/>
            </a:xfrm>
            <a:prstGeom prst="rect">
              <a:avLst/>
            </a:prstGeom>
            <a:solidFill>
              <a:srgbClr val="808080">
                <a:alpha val="72156"/>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200" b="1">
                  <a:solidFill>
                    <a:srgbClr val="000000"/>
                  </a:solidFill>
                </a:rPr>
                <a:t>SUBSCRIBER </a:t>
              </a:r>
            </a:p>
            <a:p>
              <a:pPr algn="ctr" eaLnBrk="1" hangingPunct="1"/>
              <a:r>
                <a:rPr lang="en-US" altLang="en-US" sz="1200" b="1">
                  <a:solidFill>
                    <a:srgbClr val="000000"/>
                  </a:solidFill>
                </a:rPr>
                <a:t>DATA </a:t>
              </a:r>
            </a:p>
            <a:p>
              <a:pPr algn="ctr" eaLnBrk="1" hangingPunct="1"/>
              <a:r>
                <a:rPr lang="en-US" altLang="en-US" sz="1200" b="1">
                  <a:solidFill>
                    <a:srgbClr val="000000"/>
                  </a:solidFill>
                </a:rPr>
                <a:t>PERIPHERAL</a:t>
              </a:r>
            </a:p>
            <a:p>
              <a:pPr algn="ctr" eaLnBrk="1" hangingPunct="1"/>
              <a:r>
                <a:rPr lang="en-US" altLang="en-US" sz="1200" b="1">
                  <a:solidFill>
                    <a:srgbClr val="000000"/>
                  </a:solidFill>
                </a:rPr>
                <a:t>INTERFACE</a:t>
              </a:r>
              <a:endParaRPr lang="en-US" altLang="en-US" sz="1400" b="1">
                <a:solidFill>
                  <a:srgbClr val="000000"/>
                </a:solidFill>
              </a:endParaRPr>
            </a:p>
          </p:txBody>
        </p:sp>
        <p:sp>
          <p:nvSpPr>
            <p:cNvPr id="30" name="Rectangle 10"/>
            <p:cNvSpPr>
              <a:spLocks noChangeArrowheads="1"/>
            </p:cNvSpPr>
            <p:nvPr/>
          </p:nvSpPr>
          <p:spPr bwMode="auto">
            <a:xfrm>
              <a:off x="7711281" y="3429268"/>
              <a:ext cx="1371600" cy="609600"/>
            </a:xfrm>
            <a:prstGeom prst="rect">
              <a:avLst/>
            </a:prstGeom>
            <a:solidFill>
              <a:srgbClr val="0063BE">
                <a:alpha val="65881"/>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200">
                <a:solidFill>
                  <a:srgbClr val="FFFFFF"/>
                </a:solidFill>
              </a:endParaRPr>
            </a:p>
          </p:txBody>
        </p:sp>
        <p:pic>
          <p:nvPicPr>
            <p:cNvPr id="31" name="Picture 48" descr="full display APX 7000"/>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92281" y="3361006"/>
              <a:ext cx="128588" cy="6175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2" name="Line 52"/>
            <p:cNvSpPr>
              <a:spLocks noChangeShapeType="1"/>
            </p:cNvSpPr>
            <p:nvPr/>
          </p:nvSpPr>
          <p:spPr bwMode="auto">
            <a:xfrm>
              <a:off x="8244681" y="3886468"/>
              <a:ext cx="261938" cy="0"/>
            </a:xfrm>
            <a:prstGeom prst="line">
              <a:avLst/>
            </a:prstGeom>
            <a:noFill/>
            <a:ln w="2540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33" name="laptop"/>
            <p:cNvSpPr>
              <a:spLocks noEditPoints="1" noChangeArrowheads="1"/>
            </p:cNvSpPr>
            <p:nvPr/>
          </p:nvSpPr>
          <p:spPr bwMode="auto">
            <a:xfrm>
              <a:off x="8549481" y="3657868"/>
              <a:ext cx="312738" cy="274638"/>
            </a:xfrm>
            <a:custGeom>
              <a:avLst/>
              <a:gdLst>
                <a:gd name="T0" fmla="*/ 2147483646 w 21600"/>
                <a:gd name="T1" fmla="*/ 0 h 21600"/>
                <a:gd name="T2" fmla="*/ 2147483646 w 21600"/>
                <a:gd name="T3" fmla="*/ 2147483646 h 21600"/>
                <a:gd name="T4" fmla="*/ 2147483646 w 21600"/>
                <a:gd name="T5" fmla="*/ 0 h 21600"/>
                <a:gd name="T6" fmla="*/ 2147483646 w 21600"/>
                <a:gd name="T7" fmla="*/ 2147483646 h 21600"/>
                <a:gd name="T8" fmla="*/ 2147483646 w 21600"/>
                <a:gd name="T9" fmla="*/ 0 h 21600"/>
                <a:gd name="T10" fmla="*/ 2147483646 w 21600"/>
                <a:gd name="T11" fmla="*/ 2147483646 h 21600"/>
                <a:gd name="T12" fmla="*/ 0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34" name="Rectangle 21"/>
            <p:cNvSpPr>
              <a:spLocks noChangeArrowheads="1"/>
            </p:cNvSpPr>
            <p:nvPr/>
          </p:nvSpPr>
          <p:spPr bwMode="auto">
            <a:xfrm>
              <a:off x="5425192" y="2743468"/>
              <a:ext cx="1661542" cy="381000"/>
            </a:xfrm>
            <a:prstGeom prst="rect">
              <a:avLst/>
            </a:prstGeom>
            <a:solidFill>
              <a:srgbClr val="808080">
                <a:alpha val="72156"/>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solidFill>
                    <a:srgbClr val="000000"/>
                  </a:solidFill>
                </a:rPr>
                <a:t>OTAR</a:t>
              </a:r>
            </a:p>
          </p:txBody>
        </p:sp>
        <p:sp>
          <p:nvSpPr>
            <p:cNvPr id="35" name="TextBox 134"/>
            <p:cNvSpPr txBox="1">
              <a:spLocks noChangeArrowheads="1"/>
            </p:cNvSpPr>
            <p:nvPr/>
          </p:nvSpPr>
          <p:spPr bwMode="auto">
            <a:xfrm rot="-2586427">
              <a:off x="6401594" y="2237056"/>
              <a:ext cx="465137" cy="21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800">
                  <a:solidFill>
                    <a:srgbClr val="000000"/>
                  </a:solidFill>
                </a:rPr>
                <a:t>Key</a:t>
              </a:r>
            </a:p>
          </p:txBody>
        </p:sp>
        <p:sp>
          <p:nvSpPr>
            <p:cNvPr id="36" name="Rectangle 10"/>
            <p:cNvSpPr>
              <a:spLocks noChangeArrowheads="1"/>
            </p:cNvSpPr>
            <p:nvPr/>
          </p:nvSpPr>
          <p:spPr bwMode="auto">
            <a:xfrm>
              <a:off x="5425281" y="2133868"/>
              <a:ext cx="1658938" cy="609600"/>
            </a:xfrm>
            <a:prstGeom prst="rect">
              <a:avLst/>
            </a:prstGeom>
            <a:solidFill>
              <a:srgbClr val="0063BE">
                <a:alpha val="65881"/>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200">
                <a:solidFill>
                  <a:srgbClr val="FFFFFF"/>
                </a:solidFill>
              </a:endParaRPr>
            </a:p>
          </p:txBody>
        </p:sp>
        <p:pic>
          <p:nvPicPr>
            <p:cNvPr id="37" name="Picture 23" descr="- tower blue"/>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42856" y="2210068"/>
              <a:ext cx="185738"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8" name="Picture 48" descr="full display APX 7000"/>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27056" y="2133868"/>
              <a:ext cx="115888" cy="5492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9" name="AutoShape 45"/>
            <p:cNvSpPr>
              <a:spLocks noChangeArrowheads="1"/>
            </p:cNvSpPr>
            <p:nvPr/>
          </p:nvSpPr>
          <p:spPr bwMode="auto">
            <a:xfrm rot="-3368906">
              <a:off x="6572250" y="2237850"/>
              <a:ext cx="274637" cy="69850"/>
            </a:xfrm>
            <a:prstGeom prst="lightningBolt">
              <a:avLst/>
            </a:prstGeom>
            <a:solidFill>
              <a:srgbClr val="0063BE"/>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4000">
                <a:solidFill>
                  <a:srgbClr val="000000"/>
                </a:solidFill>
              </a:endParaRPr>
            </a:p>
          </p:txBody>
        </p:sp>
        <p:sp>
          <p:nvSpPr>
            <p:cNvPr id="40" name="Line 52"/>
            <p:cNvSpPr>
              <a:spLocks noChangeShapeType="1"/>
            </p:cNvSpPr>
            <p:nvPr/>
          </p:nvSpPr>
          <p:spPr bwMode="auto">
            <a:xfrm>
              <a:off x="5766594" y="2514868"/>
              <a:ext cx="228600" cy="0"/>
            </a:xfrm>
            <a:prstGeom prst="line">
              <a:avLst/>
            </a:prstGeom>
            <a:noFill/>
            <a:ln w="2540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grpSp>
          <p:nvGrpSpPr>
            <p:cNvPr id="41" name="Group 134"/>
            <p:cNvGrpSpPr>
              <a:grpSpLocks/>
            </p:cNvGrpSpPr>
            <p:nvPr/>
          </p:nvGrpSpPr>
          <p:grpSpPr bwMode="auto">
            <a:xfrm>
              <a:off x="5385594" y="2362468"/>
              <a:ext cx="463550" cy="365125"/>
              <a:chOff x="4495800" y="4419600"/>
              <a:chExt cx="609600" cy="365760"/>
            </a:xfrm>
          </p:grpSpPr>
          <p:sp>
            <p:nvSpPr>
              <p:cNvPr id="91" name="laptop"/>
              <p:cNvSpPr>
                <a:spLocks noEditPoints="1" noChangeArrowheads="1"/>
              </p:cNvSpPr>
              <p:nvPr/>
            </p:nvSpPr>
            <p:spPr bwMode="auto">
              <a:xfrm>
                <a:off x="4572000" y="4419600"/>
                <a:ext cx="457200" cy="365760"/>
              </a:xfrm>
              <a:custGeom>
                <a:avLst/>
                <a:gdLst>
                  <a:gd name="T0" fmla="*/ 2147483646 w 21600"/>
                  <a:gd name="T1" fmla="*/ 0 h 21600"/>
                  <a:gd name="T2" fmla="*/ 2147483646 w 21600"/>
                  <a:gd name="T3" fmla="*/ 2147483646 h 21600"/>
                  <a:gd name="T4" fmla="*/ 2147483646 w 21600"/>
                  <a:gd name="T5" fmla="*/ 0 h 21600"/>
                  <a:gd name="T6" fmla="*/ 2147483646 w 21600"/>
                  <a:gd name="T7" fmla="*/ 2147483646 h 21600"/>
                  <a:gd name="T8" fmla="*/ 2147483646 w 21600"/>
                  <a:gd name="T9" fmla="*/ 0 h 21600"/>
                  <a:gd name="T10" fmla="*/ 2147483646 w 21600"/>
                  <a:gd name="T11" fmla="*/ 2147483646 h 21600"/>
                  <a:gd name="T12" fmla="*/ 0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92" name="TextBox 154"/>
              <p:cNvSpPr txBox="1">
                <a:spLocks noChangeArrowheads="1"/>
              </p:cNvSpPr>
              <p:nvPr/>
            </p:nvSpPr>
            <p:spPr bwMode="auto">
              <a:xfrm>
                <a:off x="4495800" y="4419600"/>
                <a:ext cx="609600" cy="21544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800">
                    <a:solidFill>
                      <a:srgbClr val="000000"/>
                    </a:solidFill>
                  </a:rPr>
                  <a:t>KMF</a:t>
                </a:r>
              </a:p>
            </p:txBody>
          </p:sp>
        </p:grpSp>
        <p:sp>
          <p:nvSpPr>
            <p:cNvPr id="42" name="server"/>
            <p:cNvSpPr>
              <a:spLocks noEditPoints="1" noChangeArrowheads="1"/>
            </p:cNvSpPr>
            <p:nvPr/>
          </p:nvSpPr>
          <p:spPr bwMode="auto">
            <a:xfrm>
              <a:off x="5995194" y="2362468"/>
              <a:ext cx="139700" cy="274638"/>
            </a:xfrm>
            <a:custGeom>
              <a:avLst/>
              <a:gdLst>
                <a:gd name="T0" fmla="*/ 0 w 21600"/>
                <a:gd name="T1" fmla="*/ 0 h 21600"/>
                <a:gd name="T2" fmla="*/ 159579407 w 21600"/>
                <a:gd name="T3" fmla="*/ 0 h 21600"/>
                <a:gd name="T4" fmla="*/ 319158814 w 21600"/>
                <a:gd name="T5" fmla="*/ 0 h 21600"/>
                <a:gd name="T6" fmla="*/ 319158814 w 21600"/>
                <a:gd name="T7" fmla="*/ 2147483646 h 21600"/>
                <a:gd name="T8" fmla="*/ 319158814 w 21600"/>
                <a:gd name="T9" fmla="*/ 2147483646 h 21600"/>
                <a:gd name="T10" fmla="*/ 159579407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43" name="Line 52"/>
            <p:cNvSpPr>
              <a:spLocks noChangeShapeType="1"/>
            </p:cNvSpPr>
            <p:nvPr/>
          </p:nvSpPr>
          <p:spPr bwMode="auto">
            <a:xfrm>
              <a:off x="6147594" y="2514868"/>
              <a:ext cx="228600" cy="0"/>
            </a:xfrm>
            <a:prstGeom prst="line">
              <a:avLst/>
            </a:prstGeom>
            <a:noFill/>
            <a:ln w="2540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44" name="Rectangle 10"/>
            <p:cNvSpPr>
              <a:spLocks noChangeArrowheads="1"/>
            </p:cNvSpPr>
            <p:nvPr/>
          </p:nvSpPr>
          <p:spPr bwMode="auto">
            <a:xfrm>
              <a:off x="7711281" y="2133868"/>
              <a:ext cx="1371600" cy="609600"/>
            </a:xfrm>
            <a:prstGeom prst="rect">
              <a:avLst/>
            </a:prstGeom>
            <a:solidFill>
              <a:srgbClr val="0063BE">
                <a:alpha val="65881"/>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200">
                <a:solidFill>
                  <a:srgbClr val="FFFFFF"/>
                </a:solidFill>
              </a:endParaRPr>
            </a:p>
          </p:txBody>
        </p:sp>
        <p:sp>
          <p:nvSpPr>
            <p:cNvPr id="45" name="Cube 44"/>
            <p:cNvSpPr/>
            <p:nvPr/>
          </p:nvSpPr>
          <p:spPr>
            <a:xfrm>
              <a:off x="8092281" y="2362468"/>
              <a:ext cx="392112" cy="228600"/>
            </a:xfrm>
            <a:prstGeom prst="cub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4000" dirty="0">
                <a:solidFill>
                  <a:prstClr val="white"/>
                </a:solidFill>
              </a:endParaRPr>
            </a:p>
          </p:txBody>
        </p:sp>
        <p:sp>
          <p:nvSpPr>
            <p:cNvPr id="46" name="Rectangle 18"/>
            <p:cNvSpPr>
              <a:spLocks noChangeArrowheads="1"/>
            </p:cNvSpPr>
            <p:nvPr/>
          </p:nvSpPr>
          <p:spPr bwMode="auto">
            <a:xfrm>
              <a:off x="7711281" y="2743468"/>
              <a:ext cx="1371600" cy="609600"/>
            </a:xfrm>
            <a:prstGeom prst="rect">
              <a:avLst/>
            </a:prstGeom>
            <a:solidFill>
              <a:srgbClr val="808080">
                <a:alpha val="72156"/>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200" b="1">
                  <a:solidFill>
                    <a:srgbClr val="000000"/>
                  </a:solidFill>
                </a:rPr>
                <a:t>DATA NETWORK</a:t>
              </a:r>
            </a:p>
            <a:p>
              <a:pPr algn="ctr" eaLnBrk="1" hangingPunct="1"/>
              <a:r>
                <a:rPr lang="en-US" altLang="en-US" sz="1200" b="1">
                  <a:solidFill>
                    <a:srgbClr val="000000"/>
                  </a:solidFill>
                </a:rPr>
                <a:t>INTERFACE</a:t>
              </a:r>
            </a:p>
          </p:txBody>
        </p:sp>
        <p:sp>
          <p:nvSpPr>
            <p:cNvPr id="47" name="Line 52"/>
            <p:cNvSpPr>
              <a:spLocks noChangeShapeType="1"/>
            </p:cNvSpPr>
            <p:nvPr/>
          </p:nvSpPr>
          <p:spPr bwMode="auto">
            <a:xfrm>
              <a:off x="7863681" y="2514868"/>
              <a:ext cx="257175" cy="0"/>
            </a:xfrm>
            <a:prstGeom prst="line">
              <a:avLst/>
            </a:prstGeom>
            <a:noFill/>
            <a:ln w="2540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48" name="laptop"/>
            <p:cNvSpPr>
              <a:spLocks noEditPoints="1" noChangeArrowheads="1"/>
            </p:cNvSpPr>
            <p:nvPr/>
          </p:nvSpPr>
          <p:spPr bwMode="auto">
            <a:xfrm>
              <a:off x="8625681" y="2133868"/>
              <a:ext cx="312738" cy="274638"/>
            </a:xfrm>
            <a:custGeom>
              <a:avLst/>
              <a:gdLst>
                <a:gd name="T0" fmla="*/ 2147483646 w 21600"/>
                <a:gd name="T1" fmla="*/ 0 h 21600"/>
                <a:gd name="T2" fmla="*/ 2147483646 w 21600"/>
                <a:gd name="T3" fmla="*/ 2147483646 h 21600"/>
                <a:gd name="T4" fmla="*/ 2147483646 w 21600"/>
                <a:gd name="T5" fmla="*/ 0 h 21600"/>
                <a:gd name="T6" fmla="*/ 2147483646 w 21600"/>
                <a:gd name="T7" fmla="*/ 2147483646 h 21600"/>
                <a:gd name="T8" fmla="*/ 2147483646 w 21600"/>
                <a:gd name="T9" fmla="*/ 0 h 21600"/>
                <a:gd name="T10" fmla="*/ 2147483646 w 21600"/>
                <a:gd name="T11" fmla="*/ 2147483646 h 21600"/>
                <a:gd name="T12" fmla="*/ 0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49" name="TextBox 163"/>
            <p:cNvSpPr txBox="1">
              <a:spLocks noChangeArrowheads="1"/>
            </p:cNvSpPr>
            <p:nvPr/>
          </p:nvSpPr>
          <p:spPr bwMode="auto">
            <a:xfrm>
              <a:off x="8016081" y="2362468"/>
              <a:ext cx="522288" cy="1846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600">
                  <a:solidFill>
                    <a:srgbClr val="000000"/>
                  </a:solidFill>
                </a:rPr>
                <a:t>Gateway</a:t>
              </a:r>
            </a:p>
          </p:txBody>
        </p:sp>
        <p:sp>
          <p:nvSpPr>
            <p:cNvPr id="50" name="laptop"/>
            <p:cNvSpPr>
              <a:spLocks noEditPoints="1" noChangeArrowheads="1"/>
            </p:cNvSpPr>
            <p:nvPr/>
          </p:nvSpPr>
          <p:spPr bwMode="auto">
            <a:xfrm>
              <a:off x="8549481" y="2362468"/>
              <a:ext cx="312738" cy="274638"/>
            </a:xfrm>
            <a:custGeom>
              <a:avLst/>
              <a:gdLst>
                <a:gd name="T0" fmla="*/ 2147483646 w 21600"/>
                <a:gd name="T1" fmla="*/ 0 h 21600"/>
                <a:gd name="T2" fmla="*/ 2147483646 w 21600"/>
                <a:gd name="T3" fmla="*/ 2147483646 h 21600"/>
                <a:gd name="T4" fmla="*/ 2147483646 w 21600"/>
                <a:gd name="T5" fmla="*/ 0 h 21600"/>
                <a:gd name="T6" fmla="*/ 2147483646 w 21600"/>
                <a:gd name="T7" fmla="*/ 2147483646 h 21600"/>
                <a:gd name="T8" fmla="*/ 2147483646 w 21600"/>
                <a:gd name="T9" fmla="*/ 0 h 21600"/>
                <a:gd name="T10" fmla="*/ 2147483646 w 21600"/>
                <a:gd name="T11" fmla="*/ 2147483646 h 21600"/>
                <a:gd name="T12" fmla="*/ 0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51" name="Line 52"/>
            <p:cNvSpPr>
              <a:spLocks noChangeShapeType="1"/>
            </p:cNvSpPr>
            <p:nvPr/>
          </p:nvSpPr>
          <p:spPr bwMode="auto">
            <a:xfrm flipV="1">
              <a:off x="8473281" y="2210068"/>
              <a:ext cx="195263" cy="228600"/>
            </a:xfrm>
            <a:prstGeom prst="line">
              <a:avLst/>
            </a:prstGeom>
            <a:noFill/>
            <a:ln w="2540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52" name="Line 52"/>
            <p:cNvSpPr>
              <a:spLocks noChangeShapeType="1"/>
            </p:cNvSpPr>
            <p:nvPr/>
          </p:nvSpPr>
          <p:spPr bwMode="auto">
            <a:xfrm>
              <a:off x="8473281" y="2438668"/>
              <a:ext cx="130175" cy="0"/>
            </a:xfrm>
            <a:prstGeom prst="line">
              <a:avLst/>
            </a:prstGeom>
            <a:noFill/>
            <a:ln w="2540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53" name="server"/>
            <p:cNvSpPr>
              <a:spLocks noEditPoints="1" noChangeArrowheads="1"/>
            </p:cNvSpPr>
            <p:nvPr/>
          </p:nvSpPr>
          <p:spPr bwMode="auto">
            <a:xfrm>
              <a:off x="7723981" y="2362468"/>
              <a:ext cx="157163" cy="274638"/>
            </a:xfrm>
            <a:custGeom>
              <a:avLst/>
              <a:gdLst>
                <a:gd name="T0" fmla="*/ 0 w 21600"/>
                <a:gd name="T1" fmla="*/ 0 h 21600"/>
                <a:gd name="T2" fmla="*/ 255175784 w 21600"/>
                <a:gd name="T3" fmla="*/ 0 h 21600"/>
                <a:gd name="T4" fmla="*/ 510351146 w 21600"/>
                <a:gd name="T5" fmla="*/ 0 h 21600"/>
                <a:gd name="T6" fmla="*/ 510351146 w 21600"/>
                <a:gd name="T7" fmla="*/ 2147483646 h 21600"/>
                <a:gd name="T8" fmla="*/ 510351146 w 21600"/>
                <a:gd name="T9" fmla="*/ 2147483646 h 21600"/>
                <a:gd name="T10" fmla="*/ 255175784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grpSp>
          <p:nvGrpSpPr>
            <p:cNvPr id="54" name="Group 110"/>
            <p:cNvGrpSpPr>
              <a:grpSpLocks/>
            </p:cNvGrpSpPr>
            <p:nvPr/>
          </p:nvGrpSpPr>
          <p:grpSpPr bwMode="auto">
            <a:xfrm>
              <a:off x="1996281" y="3875356"/>
              <a:ext cx="1447800" cy="1447800"/>
              <a:chOff x="2057400" y="3374571"/>
              <a:chExt cx="1295400" cy="1426029"/>
            </a:xfrm>
          </p:grpSpPr>
          <p:sp>
            <p:nvSpPr>
              <p:cNvPr id="85" name="Rectangle 24"/>
              <p:cNvSpPr>
                <a:spLocks noChangeArrowheads="1"/>
              </p:cNvSpPr>
              <p:nvPr/>
            </p:nvSpPr>
            <p:spPr bwMode="auto">
              <a:xfrm>
                <a:off x="2057400" y="4071257"/>
                <a:ext cx="1295400" cy="348343"/>
              </a:xfrm>
              <a:prstGeom prst="rect">
                <a:avLst/>
              </a:prstGeom>
              <a:solidFill>
                <a:srgbClr val="808080">
                  <a:alpha val="72156"/>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solidFill>
                      <a:srgbClr val="000000"/>
                    </a:solidFill>
                  </a:rPr>
                  <a:t>FSI</a:t>
                </a:r>
              </a:p>
            </p:txBody>
          </p:sp>
          <p:sp>
            <p:nvSpPr>
              <p:cNvPr id="86" name="Rectangle 10"/>
              <p:cNvSpPr>
                <a:spLocks noChangeArrowheads="1"/>
              </p:cNvSpPr>
              <p:nvPr/>
            </p:nvSpPr>
            <p:spPr bwMode="auto">
              <a:xfrm>
                <a:off x="2057400" y="3374571"/>
                <a:ext cx="1295400" cy="696686"/>
              </a:xfrm>
              <a:prstGeom prst="rect">
                <a:avLst/>
              </a:prstGeom>
              <a:solidFill>
                <a:srgbClr val="0063BE">
                  <a:alpha val="65881"/>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200">
                  <a:solidFill>
                    <a:srgbClr val="FFFFFF"/>
                  </a:solidFill>
                </a:endParaRPr>
              </a:p>
            </p:txBody>
          </p:sp>
          <p:pic>
            <p:nvPicPr>
              <p:cNvPr id="87" name="Picture 23" descr="- tower blue"/>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04143" y="3374571"/>
                <a:ext cx="196582" cy="52251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8" name="Line 52"/>
              <p:cNvSpPr>
                <a:spLocks noChangeShapeType="1"/>
              </p:cNvSpPr>
              <p:nvPr/>
            </p:nvSpPr>
            <p:spPr bwMode="auto">
              <a:xfrm>
                <a:off x="2427514" y="3722914"/>
                <a:ext cx="431800" cy="0"/>
              </a:xfrm>
              <a:prstGeom prst="line">
                <a:avLst/>
              </a:prstGeom>
              <a:noFill/>
              <a:ln w="2540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pic>
            <p:nvPicPr>
              <p:cNvPr id="89" name="Picture 49" descr="052580919@29102007-0CA2"/>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2088"/>
              <a:stretch>
                <a:fillRect/>
              </a:stretch>
            </p:blipFill>
            <p:spPr bwMode="auto">
              <a:xfrm>
                <a:off x="2859314" y="3635828"/>
                <a:ext cx="413952" cy="2090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0" name="Rectangle 15"/>
              <p:cNvSpPr>
                <a:spLocks noChangeArrowheads="1"/>
              </p:cNvSpPr>
              <p:nvPr/>
            </p:nvSpPr>
            <p:spPr bwMode="auto">
              <a:xfrm>
                <a:off x="2057400" y="4419075"/>
                <a:ext cx="1295400" cy="381525"/>
              </a:xfrm>
              <a:prstGeom prst="rect">
                <a:avLst/>
              </a:prstGeom>
              <a:solidFill>
                <a:schemeClr val="bg1">
                  <a:lumMod val="75000"/>
                  <a:alpha val="72000"/>
                </a:schemeClr>
              </a:solidFill>
              <a:ln w="9525">
                <a:noFill/>
                <a:miter lim="800000"/>
                <a:headEnd/>
                <a:tailEnd/>
              </a:ln>
              <a:effectLst/>
            </p:spPr>
            <p:txBody>
              <a:bodyPr wrap="none" anchor="ctr"/>
              <a:lstStyle/>
              <a:p>
                <a:pPr algn="ctr" eaLnBrk="1" hangingPunct="1">
                  <a:defRPr/>
                </a:pPr>
                <a:r>
                  <a:rPr lang="en-US" sz="800" b="1" dirty="0">
                    <a:solidFill>
                      <a:prstClr val="black"/>
                    </a:solidFill>
                    <a:latin typeface="Arial" charset="0"/>
                  </a:rPr>
                  <a:t>Conventional</a:t>
                </a:r>
              </a:p>
              <a:p>
                <a:pPr algn="ctr" eaLnBrk="1" hangingPunct="1">
                  <a:defRPr/>
                </a:pPr>
                <a:r>
                  <a:rPr lang="en-US" sz="800" b="1" dirty="0">
                    <a:solidFill>
                      <a:prstClr val="black"/>
                    </a:solidFill>
                    <a:latin typeface="Arial" charset="0"/>
                  </a:rPr>
                  <a:t>Analog/Digital</a:t>
                </a:r>
              </a:p>
              <a:p>
                <a:pPr algn="ctr" eaLnBrk="1" hangingPunct="1">
                  <a:defRPr/>
                </a:pPr>
                <a:r>
                  <a:rPr lang="en-US" sz="800" b="1" dirty="0">
                    <a:solidFill>
                      <a:prstClr val="black"/>
                    </a:solidFill>
                    <a:latin typeface="Arial" charset="0"/>
                  </a:rPr>
                  <a:t>Voice/Control</a:t>
                </a:r>
              </a:p>
            </p:txBody>
          </p:sp>
        </p:grpSp>
        <p:sp>
          <p:nvSpPr>
            <p:cNvPr id="55" name="Rectangle 15"/>
            <p:cNvSpPr>
              <a:spLocks noChangeArrowheads="1"/>
            </p:cNvSpPr>
            <p:nvPr/>
          </p:nvSpPr>
          <p:spPr bwMode="auto">
            <a:xfrm>
              <a:off x="1996281" y="3124468"/>
              <a:ext cx="1447800" cy="696913"/>
            </a:xfrm>
            <a:prstGeom prst="rect">
              <a:avLst/>
            </a:prstGeom>
            <a:solidFill>
              <a:schemeClr val="bg1">
                <a:lumMod val="75000"/>
                <a:alpha val="72000"/>
              </a:schemeClr>
            </a:solidFill>
            <a:ln w="9525">
              <a:noFill/>
              <a:miter lim="800000"/>
              <a:headEnd/>
              <a:tailEnd/>
            </a:ln>
            <a:effectLst/>
          </p:spPr>
          <p:txBody>
            <a:bodyPr wrap="none" anchor="ctr"/>
            <a:lstStyle/>
            <a:p>
              <a:pPr algn="ctr" eaLnBrk="1" hangingPunct="1">
                <a:defRPr/>
              </a:pPr>
              <a:r>
                <a:rPr lang="en-US" sz="800" b="1" dirty="0">
                  <a:solidFill>
                    <a:prstClr val="black"/>
                  </a:solidFill>
                  <a:latin typeface="Arial" charset="0"/>
                </a:rPr>
                <a:t>TRUNKING</a:t>
              </a:r>
            </a:p>
            <a:p>
              <a:pPr algn="ctr" eaLnBrk="1" hangingPunct="1">
                <a:defRPr/>
              </a:pPr>
              <a:r>
                <a:rPr lang="en-US" sz="800" b="1" dirty="0">
                  <a:solidFill>
                    <a:prstClr val="black"/>
                  </a:solidFill>
                  <a:latin typeface="Arial" charset="0"/>
                </a:rPr>
                <a:t>Voice/Data/Control</a:t>
              </a:r>
            </a:p>
            <a:p>
              <a:pPr algn="ctr" eaLnBrk="1" hangingPunct="1">
                <a:defRPr/>
              </a:pPr>
              <a:endParaRPr lang="en-US" sz="800" b="1" dirty="0">
                <a:solidFill>
                  <a:prstClr val="black"/>
                </a:solidFill>
                <a:latin typeface="Arial" charset="0"/>
              </a:endParaRPr>
            </a:p>
            <a:p>
              <a:pPr algn="ctr" eaLnBrk="1" hangingPunct="1">
                <a:defRPr/>
              </a:pPr>
              <a:r>
                <a:rPr lang="en-US" sz="800" b="1" dirty="0">
                  <a:solidFill>
                    <a:prstClr val="black"/>
                  </a:solidFill>
                  <a:latin typeface="Arial" charset="0"/>
                </a:rPr>
                <a:t>CONVENTIONAL</a:t>
              </a:r>
            </a:p>
            <a:p>
              <a:pPr algn="ctr" eaLnBrk="1" hangingPunct="1">
                <a:defRPr/>
              </a:pPr>
              <a:r>
                <a:rPr lang="en-US" sz="800" b="1" dirty="0">
                  <a:solidFill>
                    <a:prstClr val="black"/>
                  </a:solidFill>
                  <a:latin typeface="Arial" charset="0"/>
                </a:rPr>
                <a:t>Voice/Control</a:t>
              </a:r>
            </a:p>
          </p:txBody>
        </p:sp>
        <p:sp>
          <p:nvSpPr>
            <p:cNvPr id="56" name="Rectangle 6"/>
            <p:cNvSpPr>
              <a:spLocks noChangeArrowheads="1"/>
            </p:cNvSpPr>
            <p:nvPr/>
          </p:nvSpPr>
          <p:spPr bwMode="auto">
            <a:xfrm>
              <a:off x="4968081" y="1371868"/>
              <a:ext cx="1219200" cy="685800"/>
            </a:xfrm>
            <a:prstGeom prst="rect">
              <a:avLst/>
            </a:prstGeom>
            <a:solidFill>
              <a:srgbClr val="0063BE"/>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solidFill>
                    <a:srgbClr val="FFFFFF"/>
                  </a:solidFill>
                </a:rPr>
                <a:t>SECURITY </a:t>
              </a:r>
            </a:p>
            <a:p>
              <a:pPr algn="ctr" eaLnBrk="1" hangingPunct="1"/>
              <a:r>
                <a:rPr lang="en-US" altLang="en-US" sz="1400" b="1">
                  <a:solidFill>
                    <a:srgbClr val="FFFFFF"/>
                  </a:solidFill>
                </a:rPr>
                <a:t>SERVICES</a:t>
              </a:r>
            </a:p>
          </p:txBody>
        </p:sp>
        <p:sp>
          <p:nvSpPr>
            <p:cNvPr id="57" name="TextBox 154"/>
            <p:cNvSpPr txBox="1">
              <a:spLocks noChangeArrowheads="1"/>
            </p:cNvSpPr>
            <p:nvPr/>
          </p:nvSpPr>
          <p:spPr bwMode="auto">
            <a:xfrm>
              <a:off x="4587081" y="3657868"/>
              <a:ext cx="465138" cy="21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800">
                <a:solidFill>
                  <a:srgbClr val="000000"/>
                </a:solidFill>
              </a:endParaRPr>
            </a:p>
          </p:txBody>
        </p:sp>
        <p:grpSp>
          <p:nvGrpSpPr>
            <p:cNvPr id="58" name="Group 157"/>
            <p:cNvGrpSpPr>
              <a:grpSpLocks/>
            </p:cNvGrpSpPr>
            <p:nvPr/>
          </p:nvGrpSpPr>
          <p:grpSpPr bwMode="auto">
            <a:xfrm>
              <a:off x="4964906" y="3502293"/>
              <a:ext cx="1222375" cy="1527175"/>
              <a:chOff x="4568969" y="3348954"/>
              <a:chExt cx="1222231" cy="1527846"/>
            </a:xfrm>
          </p:grpSpPr>
          <p:sp>
            <p:nvSpPr>
              <p:cNvPr id="75" name="Rectangle 10"/>
              <p:cNvSpPr>
                <a:spLocks noChangeArrowheads="1"/>
              </p:cNvSpPr>
              <p:nvPr/>
            </p:nvSpPr>
            <p:spPr bwMode="auto">
              <a:xfrm>
                <a:off x="4572000" y="3348954"/>
                <a:ext cx="1219200" cy="609600"/>
              </a:xfrm>
              <a:prstGeom prst="rect">
                <a:avLst/>
              </a:prstGeom>
              <a:solidFill>
                <a:srgbClr val="0063BE">
                  <a:alpha val="65881"/>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200">
                  <a:solidFill>
                    <a:srgbClr val="FFFFFF"/>
                  </a:solidFill>
                </a:endParaRPr>
              </a:p>
            </p:txBody>
          </p:sp>
          <p:sp>
            <p:nvSpPr>
              <p:cNvPr id="76" name="Rectangle 21"/>
              <p:cNvSpPr>
                <a:spLocks noChangeArrowheads="1"/>
              </p:cNvSpPr>
              <p:nvPr/>
            </p:nvSpPr>
            <p:spPr bwMode="auto">
              <a:xfrm>
                <a:off x="4572000" y="3962400"/>
                <a:ext cx="1219200" cy="609600"/>
              </a:xfrm>
              <a:prstGeom prst="rect">
                <a:avLst/>
              </a:prstGeom>
              <a:solidFill>
                <a:srgbClr val="808080">
                  <a:alpha val="72156"/>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100" b="1">
                    <a:solidFill>
                      <a:srgbClr val="000000"/>
                    </a:solidFill>
                  </a:rPr>
                  <a:t>ENCRYPTION</a:t>
                </a:r>
              </a:p>
            </p:txBody>
          </p:sp>
          <p:pic>
            <p:nvPicPr>
              <p:cNvPr id="77" name="Picture 48" descr="full display APX 7000"/>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75855" y="3352800"/>
                <a:ext cx="115345" cy="5486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8" name="AutoShape 45"/>
              <p:cNvSpPr>
                <a:spLocks noChangeArrowheads="1"/>
              </p:cNvSpPr>
              <p:nvPr/>
            </p:nvSpPr>
            <p:spPr bwMode="auto">
              <a:xfrm rot="-3368906">
                <a:off x="5472506" y="3451279"/>
                <a:ext cx="274320" cy="69669"/>
              </a:xfrm>
              <a:prstGeom prst="lightningBolt">
                <a:avLst/>
              </a:prstGeom>
              <a:solidFill>
                <a:srgbClr val="0063BE"/>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4000">
                  <a:solidFill>
                    <a:srgbClr val="000000"/>
                  </a:solidFill>
                </a:endParaRPr>
              </a:p>
            </p:txBody>
          </p:sp>
          <p:pic>
            <p:nvPicPr>
              <p:cNvPr id="79" name="Picture 23" descr="- tower blue"/>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76801" y="3429000"/>
                <a:ext cx="185019"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0" name="Picture 48" descr="full display APX 7000"/>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3352800"/>
                <a:ext cx="115345" cy="5486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1" name="AutoShape 45"/>
              <p:cNvSpPr>
                <a:spLocks noChangeArrowheads="1"/>
              </p:cNvSpPr>
              <p:nvPr/>
            </p:nvSpPr>
            <p:spPr bwMode="auto">
              <a:xfrm rot="-8829416">
                <a:off x="4568969" y="3451279"/>
                <a:ext cx="274320" cy="69669"/>
              </a:xfrm>
              <a:prstGeom prst="lightningBolt">
                <a:avLst/>
              </a:prstGeom>
              <a:solidFill>
                <a:srgbClr val="0063BE"/>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4000">
                  <a:solidFill>
                    <a:srgbClr val="000000"/>
                  </a:solidFill>
                </a:endParaRPr>
              </a:p>
            </p:txBody>
          </p:sp>
          <p:pic>
            <p:nvPicPr>
              <p:cNvPr id="82" name="Picture 23" descr="- tower blue"/>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01381" y="3429000"/>
                <a:ext cx="185019"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3" name="Line 52"/>
              <p:cNvSpPr>
                <a:spLocks noChangeShapeType="1"/>
              </p:cNvSpPr>
              <p:nvPr/>
            </p:nvSpPr>
            <p:spPr bwMode="auto">
              <a:xfrm>
                <a:off x="5029200" y="3806154"/>
                <a:ext cx="304800" cy="0"/>
              </a:xfrm>
              <a:prstGeom prst="line">
                <a:avLst/>
              </a:prstGeom>
              <a:noFill/>
              <a:ln w="2540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84" name="Rectangle 15"/>
              <p:cNvSpPr>
                <a:spLocks noChangeArrowheads="1"/>
              </p:cNvSpPr>
              <p:nvPr/>
            </p:nvSpPr>
            <p:spPr bwMode="auto">
              <a:xfrm>
                <a:off x="4572144" y="4571866"/>
                <a:ext cx="1219056" cy="304934"/>
              </a:xfrm>
              <a:prstGeom prst="rect">
                <a:avLst/>
              </a:prstGeom>
              <a:solidFill>
                <a:schemeClr val="bg1">
                  <a:lumMod val="75000"/>
                  <a:alpha val="72000"/>
                </a:schemeClr>
              </a:solidFill>
              <a:ln w="9525">
                <a:noFill/>
                <a:miter lim="800000"/>
                <a:headEnd/>
                <a:tailEnd/>
              </a:ln>
              <a:effectLst/>
            </p:spPr>
            <p:txBody>
              <a:bodyPr wrap="none" anchor="ctr"/>
              <a:lstStyle/>
              <a:p>
                <a:pPr algn="ctr" eaLnBrk="1" hangingPunct="1">
                  <a:defRPr/>
                </a:pPr>
                <a:r>
                  <a:rPr lang="en-US" sz="800" b="1" dirty="0">
                    <a:solidFill>
                      <a:prstClr val="black"/>
                    </a:solidFill>
                    <a:latin typeface="Arial" charset="0"/>
                  </a:rPr>
                  <a:t>Voice/Data</a:t>
                </a:r>
              </a:p>
            </p:txBody>
          </p:sp>
        </p:grpSp>
        <p:grpSp>
          <p:nvGrpSpPr>
            <p:cNvPr id="59" name="Group 160"/>
            <p:cNvGrpSpPr>
              <a:grpSpLocks/>
            </p:cNvGrpSpPr>
            <p:nvPr/>
          </p:nvGrpSpPr>
          <p:grpSpPr bwMode="auto">
            <a:xfrm>
              <a:off x="6339681" y="3505468"/>
              <a:ext cx="1219200" cy="1828800"/>
              <a:chOff x="6248400" y="1752600"/>
              <a:chExt cx="1219200" cy="1828800"/>
            </a:xfrm>
          </p:grpSpPr>
          <p:grpSp>
            <p:nvGrpSpPr>
              <p:cNvPr id="62" name="Group 139"/>
              <p:cNvGrpSpPr>
                <a:grpSpLocks/>
              </p:cNvGrpSpPr>
              <p:nvPr/>
            </p:nvGrpSpPr>
            <p:grpSpPr bwMode="auto">
              <a:xfrm>
                <a:off x="6248400" y="1752600"/>
                <a:ext cx="1219200" cy="1219200"/>
                <a:chOff x="7315200" y="1828800"/>
                <a:chExt cx="1600200" cy="1219200"/>
              </a:xfrm>
            </p:grpSpPr>
            <p:sp>
              <p:nvSpPr>
                <p:cNvPr id="64" name="Rectangle 16"/>
                <p:cNvSpPr>
                  <a:spLocks noChangeArrowheads="1"/>
                </p:cNvSpPr>
                <p:nvPr/>
              </p:nvSpPr>
              <p:spPr bwMode="auto">
                <a:xfrm>
                  <a:off x="7315200" y="2438400"/>
                  <a:ext cx="1600200" cy="609600"/>
                </a:xfrm>
                <a:prstGeom prst="rect">
                  <a:avLst/>
                </a:prstGeom>
                <a:solidFill>
                  <a:srgbClr val="808080">
                    <a:alpha val="72156"/>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100" b="1">
                      <a:solidFill>
                        <a:srgbClr val="000000"/>
                      </a:solidFill>
                    </a:rPr>
                    <a:t>LOCATION</a:t>
                  </a:r>
                </a:p>
              </p:txBody>
            </p:sp>
            <p:sp>
              <p:nvSpPr>
                <p:cNvPr id="65" name="Rectangle 10"/>
                <p:cNvSpPr>
                  <a:spLocks noChangeArrowheads="1"/>
                </p:cNvSpPr>
                <p:nvPr/>
              </p:nvSpPr>
              <p:spPr bwMode="auto">
                <a:xfrm>
                  <a:off x="7315200" y="1828800"/>
                  <a:ext cx="1600200" cy="609600"/>
                </a:xfrm>
                <a:prstGeom prst="rect">
                  <a:avLst/>
                </a:prstGeom>
                <a:solidFill>
                  <a:srgbClr val="0063BE">
                    <a:alpha val="65881"/>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200">
                    <a:solidFill>
                      <a:srgbClr val="FFFFFF"/>
                    </a:solidFill>
                  </a:endParaRPr>
                </a:p>
              </p:txBody>
            </p:sp>
            <p:pic>
              <p:nvPicPr>
                <p:cNvPr id="66" name="Picture 48" descr="full display APX 7000"/>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610600" y="1828800"/>
                  <a:ext cx="151390" cy="5486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7" name="AutoShape 45"/>
                <p:cNvSpPr>
                  <a:spLocks noChangeArrowheads="1"/>
                </p:cNvSpPr>
                <p:nvPr/>
              </p:nvSpPr>
              <p:spPr bwMode="auto">
                <a:xfrm rot="-3368906">
                  <a:off x="8359215" y="1922457"/>
                  <a:ext cx="274320" cy="91440"/>
                </a:xfrm>
                <a:prstGeom prst="lightningBolt">
                  <a:avLst/>
                </a:prstGeom>
                <a:solidFill>
                  <a:srgbClr val="0063BE"/>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4000">
                    <a:solidFill>
                      <a:srgbClr val="000000"/>
                    </a:solidFill>
                  </a:endParaRPr>
                </a:p>
              </p:txBody>
            </p:sp>
            <p:pic>
              <p:nvPicPr>
                <p:cNvPr id="68" name="Picture 23" descr="- tower blue"/>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153400" y="1905000"/>
                  <a:ext cx="242837"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9" name="server"/>
                <p:cNvSpPr>
                  <a:spLocks noEditPoints="1" noChangeArrowheads="1"/>
                </p:cNvSpPr>
                <p:nvPr/>
              </p:nvSpPr>
              <p:spPr bwMode="auto">
                <a:xfrm>
                  <a:off x="7924800" y="2057400"/>
                  <a:ext cx="182880" cy="274320"/>
                </a:xfrm>
                <a:custGeom>
                  <a:avLst/>
                  <a:gdLst>
                    <a:gd name="T0" fmla="*/ 0 w 21600"/>
                    <a:gd name="T1" fmla="*/ 0 h 21600"/>
                    <a:gd name="T2" fmla="*/ 469878893 w 21600"/>
                    <a:gd name="T3" fmla="*/ 0 h 21600"/>
                    <a:gd name="T4" fmla="*/ 939757777 w 21600"/>
                    <a:gd name="T5" fmla="*/ 0 h 21600"/>
                    <a:gd name="T6" fmla="*/ 939757777 w 21600"/>
                    <a:gd name="T7" fmla="*/ 2147483646 h 21600"/>
                    <a:gd name="T8" fmla="*/ 939757777 w 21600"/>
                    <a:gd name="T9" fmla="*/ 2147483646 h 21600"/>
                    <a:gd name="T10" fmla="*/ 469878893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70" name="Line 52"/>
                <p:cNvSpPr>
                  <a:spLocks noChangeShapeType="1"/>
                </p:cNvSpPr>
                <p:nvPr/>
              </p:nvSpPr>
              <p:spPr bwMode="auto">
                <a:xfrm>
                  <a:off x="8077200" y="2209800"/>
                  <a:ext cx="152400" cy="0"/>
                </a:xfrm>
                <a:prstGeom prst="line">
                  <a:avLst/>
                </a:prstGeom>
                <a:noFill/>
                <a:ln w="2540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71" name="Cube 70"/>
                <p:cNvSpPr/>
                <p:nvPr/>
              </p:nvSpPr>
              <p:spPr>
                <a:xfrm>
                  <a:off x="7392292" y="2133600"/>
                  <a:ext cx="456308" cy="228600"/>
                </a:xfrm>
                <a:prstGeom prst="cub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4000" dirty="0">
                    <a:solidFill>
                      <a:prstClr val="white"/>
                    </a:solidFill>
                  </a:endParaRPr>
                </a:p>
              </p:txBody>
            </p:sp>
            <p:sp>
              <p:nvSpPr>
                <p:cNvPr id="72" name="TextBox 178"/>
                <p:cNvSpPr txBox="1">
                  <a:spLocks noChangeArrowheads="1"/>
                </p:cNvSpPr>
                <p:nvPr/>
              </p:nvSpPr>
              <p:spPr bwMode="auto">
                <a:xfrm>
                  <a:off x="7315200" y="2133600"/>
                  <a:ext cx="609600" cy="1692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500">
                      <a:solidFill>
                        <a:srgbClr val="000000"/>
                      </a:solidFill>
                    </a:rPr>
                    <a:t>Gateway</a:t>
                  </a:r>
                </a:p>
              </p:txBody>
            </p:sp>
            <p:sp>
              <p:nvSpPr>
                <p:cNvPr id="73" name="Line 52"/>
                <p:cNvSpPr>
                  <a:spLocks noChangeShapeType="1"/>
                </p:cNvSpPr>
                <p:nvPr/>
              </p:nvSpPr>
              <p:spPr bwMode="auto">
                <a:xfrm>
                  <a:off x="7848600" y="2209800"/>
                  <a:ext cx="152400" cy="0"/>
                </a:xfrm>
                <a:prstGeom prst="line">
                  <a:avLst/>
                </a:prstGeom>
                <a:noFill/>
                <a:ln w="2540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pic>
              <p:nvPicPr>
                <p:cNvPr id="74" name="Picture 180" descr="D:\Profiles\asp023\Local Settings\Temporary Internet Files\Content.IE5\P2LYZ6MN\MC900361566[1].wmf"/>
                <p:cNvPicPr>
                  <a:picLocks noChangeAspect="1" noChangeArrowheads="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686800" y="1828800"/>
                  <a:ext cx="182880" cy="21404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63" name="Rectangle 15"/>
              <p:cNvSpPr>
                <a:spLocks noChangeArrowheads="1"/>
              </p:cNvSpPr>
              <p:nvPr/>
            </p:nvSpPr>
            <p:spPr bwMode="auto">
              <a:xfrm>
                <a:off x="6248400" y="2971800"/>
                <a:ext cx="1219200" cy="609600"/>
              </a:xfrm>
              <a:prstGeom prst="rect">
                <a:avLst/>
              </a:prstGeom>
              <a:solidFill>
                <a:schemeClr val="bg1">
                  <a:lumMod val="75000"/>
                  <a:alpha val="72000"/>
                </a:schemeClr>
              </a:solidFill>
              <a:ln w="9525">
                <a:noFill/>
                <a:miter lim="800000"/>
                <a:headEnd/>
                <a:tailEnd/>
              </a:ln>
              <a:effectLst/>
            </p:spPr>
            <p:txBody>
              <a:bodyPr wrap="none" anchor="ctr"/>
              <a:lstStyle/>
              <a:p>
                <a:pPr algn="ctr" eaLnBrk="1" hangingPunct="1">
                  <a:defRPr/>
                </a:pPr>
                <a:r>
                  <a:rPr lang="en-US" sz="800" b="1" dirty="0">
                    <a:solidFill>
                      <a:prstClr val="black"/>
                    </a:solidFill>
                    <a:latin typeface="Arial" charset="0"/>
                  </a:rPr>
                  <a:t>TIER 1</a:t>
                </a:r>
              </a:p>
              <a:p>
                <a:pPr algn="ctr" eaLnBrk="1" hangingPunct="1">
                  <a:defRPr/>
                </a:pPr>
                <a:r>
                  <a:rPr lang="en-US" sz="800" b="1" dirty="0">
                    <a:solidFill>
                      <a:prstClr val="black"/>
                    </a:solidFill>
                    <a:latin typeface="Arial" charset="0"/>
                  </a:rPr>
                  <a:t>Conventional</a:t>
                </a:r>
              </a:p>
              <a:p>
                <a:pPr algn="ctr" eaLnBrk="1" hangingPunct="1">
                  <a:defRPr/>
                </a:pPr>
                <a:r>
                  <a:rPr lang="en-US" sz="800" b="1" dirty="0">
                    <a:solidFill>
                      <a:prstClr val="black"/>
                    </a:solidFill>
                    <a:latin typeface="Arial" charset="0"/>
                  </a:rPr>
                  <a:t>TIER 2</a:t>
                </a:r>
              </a:p>
              <a:p>
                <a:pPr algn="ctr" eaLnBrk="1" hangingPunct="1">
                  <a:defRPr/>
                </a:pPr>
                <a:r>
                  <a:rPr lang="en-US" sz="800" b="1" dirty="0" err="1">
                    <a:solidFill>
                      <a:prstClr val="black"/>
                    </a:solidFill>
                    <a:latin typeface="Arial" charset="0"/>
                  </a:rPr>
                  <a:t>Trunking</a:t>
                </a:r>
                <a:r>
                  <a:rPr lang="en-US" sz="800" b="1" dirty="0">
                    <a:solidFill>
                      <a:prstClr val="black"/>
                    </a:solidFill>
                    <a:latin typeface="Arial" charset="0"/>
                  </a:rPr>
                  <a:t>/Conventional</a:t>
                </a:r>
              </a:p>
            </p:txBody>
          </p:sp>
        </p:grpSp>
        <p:sp>
          <p:nvSpPr>
            <p:cNvPr id="60" name="Rectangle 15"/>
            <p:cNvSpPr>
              <a:spLocks noChangeArrowheads="1"/>
            </p:cNvSpPr>
            <p:nvPr/>
          </p:nvSpPr>
          <p:spPr bwMode="auto">
            <a:xfrm>
              <a:off x="5422106" y="3124468"/>
              <a:ext cx="1665287" cy="304800"/>
            </a:xfrm>
            <a:prstGeom prst="rect">
              <a:avLst/>
            </a:prstGeom>
            <a:solidFill>
              <a:schemeClr val="bg1">
                <a:lumMod val="75000"/>
                <a:alpha val="72000"/>
              </a:schemeClr>
            </a:solidFill>
            <a:ln w="9525">
              <a:noFill/>
              <a:miter lim="800000"/>
              <a:headEnd/>
              <a:tailEnd/>
            </a:ln>
            <a:effectLst/>
          </p:spPr>
          <p:txBody>
            <a:bodyPr wrap="none" anchor="ctr"/>
            <a:lstStyle/>
            <a:p>
              <a:pPr algn="ctr" eaLnBrk="1" hangingPunct="1">
                <a:defRPr/>
              </a:pPr>
              <a:r>
                <a:rPr lang="en-US" sz="800" b="1" dirty="0">
                  <a:solidFill>
                    <a:prstClr val="black"/>
                  </a:solidFill>
                  <a:latin typeface="Arial" charset="0"/>
                </a:rPr>
                <a:t>TRUNKING/CONVENTIONAL</a:t>
              </a:r>
            </a:p>
          </p:txBody>
        </p:sp>
        <p:pic>
          <p:nvPicPr>
            <p:cNvPr id="61" name="Picture 7"/>
            <p:cNvPicPr>
              <a:picLocks noChangeAspect="1" noChangeArrowheads="1"/>
            </p:cNvPicPr>
            <p:nvPr/>
          </p:nvPicPr>
          <p:blipFill>
            <a:blip r:embed="rId9">
              <a:graysc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26355" y="3121760"/>
              <a:ext cx="371875" cy="57560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2313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2786</TotalTime>
  <Words>1958</Words>
  <Application>Microsoft Macintosh PowerPoint</Application>
  <PresentationFormat>On-screen Show (4:3)</PresentationFormat>
  <Paragraphs>546</Paragraphs>
  <Slides>22</Slides>
  <Notes>8</Notes>
  <HiddenSlides>0</HiddenSlides>
  <MMClips>0</MMClips>
  <ScaleCrop>false</ScaleCrop>
  <HeadingPairs>
    <vt:vector size="4" baseType="variant">
      <vt:variant>
        <vt:lpstr>Design Template</vt:lpstr>
      </vt:variant>
      <vt:variant>
        <vt:i4>4</vt:i4>
      </vt:variant>
      <vt:variant>
        <vt:lpstr>Slide Titles</vt:lpstr>
      </vt:variant>
      <vt:variant>
        <vt:i4>22</vt:i4>
      </vt:variant>
    </vt:vector>
  </HeadingPairs>
  <TitlesOfParts>
    <vt:vector size="26" baseType="lpstr">
      <vt:lpstr>Office Theme</vt:lpstr>
      <vt:lpstr>1_Default Design</vt:lpstr>
      <vt:lpstr>Custom Design</vt:lpstr>
      <vt:lpstr>2_Default Design</vt:lpstr>
      <vt:lpstr>International Wireless and Communications Expo NPSTC Meeting  March 20, 2014  Las Vegas, Nevada</vt:lpstr>
      <vt:lpstr>Slide 2</vt:lpstr>
      <vt:lpstr>Slide 3</vt:lpstr>
      <vt:lpstr>Slide 4</vt:lpstr>
      <vt:lpstr>Slide 5</vt:lpstr>
      <vt:lpstr>Project 25 Technology Interest Group PTIG</vt:lpstr>
      <vt:lpstr>Project 25 Technology Interest Group PTIG</vt:lpstr>
      <vt:lpstr>Project 25 Technology Interest Group PTIG</vt:lpstr>
      <vt:lpstr>Project 25: Interfaces &amp; Services</vt:lpstr>
      <vt:lpstr>P25 2014 Activity Summary (1) </vt:lpstr>
      <vt:lpstr>P25 2014 Activity Summary (2)</vt:lpstr>
      <vt:lpstr>P25 2014 Activity Summary (3)</vt:lpstr>
      <vt:lpstr>P25 Activity Summary 2015(1)</vt:lpstr>
      <vt:lpstr>P25 Activity Summary 2015 (2)</vt:lpstr>
      <vt:lpstr>P25 Work in Progress 2015(1)</vt:lpstr>
      <vt:lpstr>P25 Work in Progress 2015(2)</vt:lpstr>
      <vt:lpstr>Slide 17</vt:lpstr>
      <vt:lpstr>Slide 18</vt:lpstr>
      <vt:lpstr>Slide 19</vt:lpstr>
      <vt:lpstr>Slide 20</vt:lpstr>
      <vt:lpstr>Slide 21</vt:lpstr>
      <vt:lpstr>Slide 22</vt:lpstr>
    </vt:vector>
  </TitlesOfParts>
  <Company>Motorola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Introducing PTIG Tech Session</dc:title>
  <dc:creator>cadv16;"Director PTIG" &lt;director@project25.org&gt;</dc:creator>
  <cp:lastModifiedBy>James Russell</cp:lastModifiedBy>
  <cp:revision>218</cp:revision>
  <dcterms:created xsi:type="dcterms:W3CDTF">2015-03-13T20:02:19Z</dcterms:created>
  <dcterms:modified xsi:type="dcterms:W3CDTF">2015-03-13T20:04:25Z</dcterms:modified>
</cp:coreProperties>
</file>