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9.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0.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1.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2.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notesSlides/notesSlide13.xml" ContentType="application/vnd.openxmlformats-officedocument.presentationml.notesSlide+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6.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7.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8.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19.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0.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1.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2.xml" ContentType="application/vnd.openxmlformats-officedocument.presentationml.notesSlide+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notesSlides/notesSlide23.xml" ContentType="application/vnd.openxmlformats-officedocument.presentationml.notesSlide+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5" r:id="rId2"/>
  </p:sldMasterIdLst>
  <p:notesMasterIdLst>
    <p:notesMasterId r:id="rId31"/>
  </p:notesMasterIdLst>
  <p:handoutMasterIdLst>
    <p:handoutMasterId r:id="rId32"/>
  </p:handoutMasterIdLst>
  <p:sldIdLst>
    <p:sldId id="256" r:id="rId3"/>
    <p:sldId id="293" r:id="rId4"/>
    <p:sldId id="338" r:id="rId5"/>
    <p:sldId id="359" r:id="rId6"/>
    <p:sldId id="336" r:id="rId7"/>
    <p:sldId id="356" r:id="rId8"/>
    <p:sldId id="358" r:id="rId9"/>
    <p:sldId id="335" r:id="rId10"/>
    <p:sldId id="341" r:id="rId11"/>
    <p:sldId id="363" r:id="rId12"/>
    <p:sldId id="357" r:id="rId13"/>
    <p:sldId id="344" r:id="rId14"/>
    <p:sldId id="360" r:id="rId15"/>
    <p:sldId id="353" r:id="rId16"/>
    <p:sldId id="339" r:id="rId17"/>
    <p:sldId id="355" r:id="rId18"/>
    <p:sldId id="346" r:id="rId19"/>
    <p:sldId id="350" r:id="rId20"/>
    <p:sldId id="342" r:id="rId21"/>
    <p:sldId id="327" r:id="rId22"/>
    <p:sldId id="345" r:id="rId23"/>
    <p:sldId id="318" r:id="rId24"/>
    <p:sldId id="362" r:id="rId25"/>
    <p:sldId id="361" r:id="rId26"/>
    <p:sldId id="340" r:id="rId27"/>
    <p:sldId id="352" r:id="rId28"/>
    <p:sldId id="337" r:id="rId29"/>
    <p:sldId id="354" r:id="rId30"/>
  </p:sldIdLst>
  <p:sldSz cx="9144000" cy="6858000" type="screen4x3"/>
  <p:notesSz cx="7010400" cy="9236075"/>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 Barclay" initials="SB"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9933"/>
    <a:srgbClr val="D0D0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43" autoAdjust="0"/>
    <p:restoredTop sz="94994" autoAdjust="0"/>
  </p:normalViewPr>
  <p:slideViewPr>
    <p:cSldViewPr snapToGrid="0" snapToObjects="1">
      <p:cViewPr>
        <p:scale>
          <a:sx n="80" d="100"/>
          <a:sy n="80" d="100"/>
        </p:scale>
        <p:origin x="-112" y="-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30" Type="http://schemas.openxmlformats.org/officeDocument/2006/relationships/slide" Target="slides/slide28.xml"/><Relationship Id="rId31" Type="http://schemas.openxmlformats.org/officeDocument/2006/relationships/notesMaster" Target="notesMasters/notesMaster1.xml"/><Relationship Id="rId32" Type="http://schemas.openxmlformats.org/officeDocument/2006/relationships/handoutMaster" Target="handoutMasters/handoutMaster1.xml"/><Relationship Id="rId9" Type="http://schemas.openxmlformats.org/officeDocument/2006/relationships/slide" Target="slides/slide7.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33" Type="http://schemas.openxmlformats.org/officeDocument/2006/relationships/printerSettings" Target="printerSettings/printerSettings1.bin"/><Relationship Id="rId34" Type="http://schemas.openxmlformats.org/officeDocument/2006/relationships/commentAuthors" Target="commentAuthors.xml"/><Relationship Id="rId35" Type="http://schemas.openxmlformats.org/officeDocument/2006/relationships/presProps" Target="presProps.xml"/><Relationship Id="rId36"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37" Type="http://schemas.openxmlformats.org/officeDocument/2006/relationships/theme" Target="theme/theme1.xml"/><Relationship Id="rId38" Type="http://schemas.openxmlformats.org/officeDocument/2006/relationships/tableStyles" Target="tableStyles.xml"/></Relationships>
</file>

<file path=ppt/diagrams/_rels/data10.xml.rels><?xml version="1.0" encoding="UTF-8" standalone="yes"?>
<Relationships xmlns="http://schemas.openxmlformats.org/package/2006/relationships"><Relationship Id="rId1" Type="http://schemas.openxmlformats.org/officeDocument/2006/relationships/hyperlink" Target="mailto:Frank.Korinek@motorolasolutions.com" TargetMode="External"/><Relationship Id="rId2" Type="http://schemas.openxmlformats.org/officeDocument/2006/relationships/hyperlink" Target="mailto:brian.k.daly@att.com" TargetMode="External"/><Relationship Id="rId3" Type="http://schemas.openxmlformats.org/officeDocument/2006/relationships/hyperlink" Target="mailto:sbarclay@atis.org" TargetMode="External"/></Relationships>
</file>

<file path=ppt/diagrams/_rels/data11.xml.rels><?xml version="1.0" encoding="UTF-8" standalone="yes"?>
<Relationships xmlns="http://schemas.openxmlformats.org/package/2006/relationships"><Relationship Id="rId1" Type="http://schemas.openxmlformats.org/officeDocument/2006/relationships/hyperlink" Target="https://www.atis.org/docstore/product.aspx?id=28003" TargetMode="External"/></Relationships>
</file>

<file path=ppt/diagrams/_rels/data19.xml.rels><?xml version="1.0" encoding="UTF-8" standalone="yes"?>
<Relationships xmlns="http://schemas.openxmlformats.org/package/2006/relationships"><Relationship Id="rId1" Type="http://schemas.openxmlformats.org/officeDocument/2006/relationships/hyperlink" Target="https://www.atis.org/docstore/product.aspx?id=27924" TargetMode="External"/><Relationship Id="rId2" Type="http://schemas.openxmlformats.org/officeDocument/2006/relationships/hyperlink" Target="https://www.atis.org/docstore/product.aspx?id=28149" TargetMode="External"/></Relationships>
</file>

<file path=ppt/diagrams/_rels/data20.xml.rels><?xml version="1.0" encoding="UTF-8" standalone="yes"?>
<Relationships xmlns="http://schemas.openxmlformats.org/package/2006/relationships"><Relationship Id="rId1" Type="http://schemas.openxmlformats.org/officeDocument/2006/relationships/hyperlink" Target="https://www.atis.org/docstore/product.aspx?id=28138" TargetMode="External"/></Relationships>
</file>

<file path=ppt/diagrams/_rels/data23.xml.rels><?xml version="1.0" encoding="UTF-8" standalone="yes"?>
<Relationships xmlns="http://schemas.openxmlformats.org/package/2006/relationships"><Relationship Id="rId1" Type="http://schemas.openxmlformats.org/officeDocument/2006/relationships/hyperlink" Target="https://www.atis.org/docstore/product.aspx?id=28157" TargetMode="External"/><Relationship Id="rId2" Type="http://schemas.openxmlformats.org/officeDocument/2006/relationships/hyperlink" Target="https://www.atis.org/docstore/product.aspx?id=22706" TargetMode="External"/><Relationship Id="rId3" Type="http://schemas.openxmlformats.org/officeDocument/2006/relationships/hyperlink" Target="https://www.atis.org/docstore/product.aspx?id=22771" TargetMode="External"/></Relationships>
</file>

<file path=ppt/diagrams/_rels/data24.xml.rels><?xml version="1.0" encoding="UTF-8" standalone="yes"?>
<Relationships xmlns="http://schemas.openxmlformats.org/package/2006/relationships"><Relationship Id="rId3" Type="http://schemas.openxmlformats.org/officeDocument/2006/relationships/hyperlink" Target="http://www.atis.org/nfv" TargetMode="External"/><Relationship Id="rId4" Type="http://schemas.openxmlformats.org/officeDocument/2006/relationships/hyperlink" Target="http://www.atis.org/ptsc" TargetMode="External"/><Relationship Id="rId5" Type="http://schemas.openxmlformats.org/officeDocument/2006/relationships/hyperlink" Target="http://www.atis.org/wtsc" TargetMode="External"/><Relationship Id="rId1" Type="http://schemas.openxmlformats.org/officeDocument/2006/relationships/hyperlink" Target="http://www.atis.org/csf" TargetMode="External"/><Relationship Id="rId2" Type="http://schemas.openxmlformats.org/officeDocument/2006/relationships/hyperlink" Target="http://www.atis.org/esif" TargetMode="External"/></Relationships>
</file>

<file path=ppt/diagrams/_rels/drawing10.xml.rels><?xml version="1.0" encoding="UTF-8" standalone="yes"?>
<Relationships xmlns="http://schemas.openxmlformats.org/package/2006/relationships"><Relationship Id="rId1" Type="http://schemas.openxmlformats.org/officeDocument/2006/relationships/hyperlink" Target="mailto:Frank.Korinek@motorolasolutions.com" TargetMode="External"/><Relationship Id="rId2" Type="http://schemas.openxmlformats.org/officeDocument/2006/relationships/hyperlink" Target="mailto:brian.k.daly@att.com" TargetMode="External"/><Relationship Id="rId3" Type="http://schemas.openxmlformats.org/officeDocument/2006/relationships/hyperlink" Target="mailto:sbarclay@atis.org" TargetMode="External"/></Relationships>
</file>

<file path=ppt/diagrams/_rels/drawing11.xml.rels><?xml version="1.0" encoding="UTF-8" standalone="yes"?>
<Relationships xmlns="http://schemas.openxmlformats.org/package/2006/relationships"><Relationship Id="rId1" Type="http://schemas.openxmlformats.org/officeDocument/2006/relationships/hyperlink" Target="https://www.atis.org/docstore/product.aspx?id=28003" TargetMode="External"/></Relationships>
</file>

<file path=ppt/diagrams/_rels/drawing19.xml.rels><?xml version="1.0" encoding="UTF-8" standalone="yes"?>
<Relationships xmlns="http://schemas.openxmlformats.org/package/2006/relationships"><Relationship Id="rId1" Type="http://schemas.openxmlformats.org/officeDocument/2006/relationships/hyperlink" Target="https://www.atis.org/docstore/product.aspx?id=27924" TargetMode="External"/><Relationship Id="rId2" Type="http://schemas.openxmlformats.org/officeDocument/2006/relationships/hyperlink" Target="https://www.atis.org/docstore/product.aspx?id=28149" TargetMode="External"/></Relationships>
</file>

<file path=ppt/diagrams/_rels/drawing20.xml.rels><?xml version="1.0" encoding="UTF-8" standalone="yes"?>
<Relationships xmlns="http://schemas.openxmlformats.org/package/2006/relationships"><Relationship Id="rId1" Type="http://schemas.openxmlformats.org/officeDocument/2006/relationships/hyperlink" Target="https://www.atis.org/docstore/product.aspx?id=28138" TargetMode="External"/></Relationships>
</file>

<file path=ppt/diagrams/_rels/drawing23.xml.rels><?xml version="1.0" encoding="UTF-8" standalone="yes"?>
<Relationships xmlns="http://schemas.openxmlformats.org/package/2006/relationships"><Relationship Id="rId1" Type="http://schemas.openxmlformats.org/officeDocument/2006/relationships/hyperlink" Target="https://www.atis.org/docstore/product.aspx?id=28157" TargetMode="External"/><Relationship Id="rId2" Type="http://schemas.openxmlformats.org/officeDocument/2006/relationships/hyperlink" Target="https://www.atis.org/docstore/product.aspx?id=22706" TargetMode="External"/><Relationship Id="rId3" Type="http://schemas.openxmlformats.org/officeDocument/2006/relationships/hyperlink" Target="https://www.atis.org/docstore/product.aspx?id=22771" TargetMode="External"/></Relationships>
</file>

<file path=ppt/diagrams/_rels/drawing24.xml.rels><?xml version="1.0" encoding="UTF-8" standalone="yes"?>
<Relationships xmlns="http://schemas.openxmlformats.org/package/2006/relationships"><Relationship Id="rId3" Type="http://schemas.openxmlformats.org/officeDocument/2006/relationships/hyperlink" Target="http://www.atis.org/nfv" TargetMode="External"/><Relationship Id="rId4" Type="http://schemas.openxmlformats.org/officeDocument/2006/relationships/hyperlink" Target="http://www.atis.org/ptsc" TargetMode="External"/><Relationship Id="rId5" Type="http://schemas.openxmlformats.org/officeDocument/2006/relationships/hyperlink" Target="http://www.atis.org/wtsc" TargetMode="External"/><Relationship Id="rId1" Type="http://schemas.openxmlformats.org/officeDocument/2006/relationships/hyperlink" Target="http://www.atis.org/csf" TargetMode="External"/><Relationship Id="rId2" Type="http://schemas.openxmlformats.org/officeDocument/2006/relationships/hyperlink" Target="http://www.atis.org/esif"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1224C07-89AA-46A2-8A5C-BA0F77E47C0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DB90A8B-CD27-4CA1-9402-BD56E7069271}">
      <dgm:prSet/>
      <dgm:spPr/>
      <dgm:t>
        <a:bodyPr/>
        <a:lstStyle/>
        <a:p>
          <a:pPr rtl="0"/>
          <a:r>
            <a:rPr lang="en-US" dirty="0" smtClean="0"/>
            <a:t>Founded in 1984, ATIS develops solutions that include: </a:t>
          </a:r>
          <a:endParaRPr lang="en-US" dirty="0"/>
        </a:p>
      </dgm:t>
    </dgm:pt>
    <dgm:pt modelId="{DA53250D-D1A6-4E59-B5E2-DC6AAFB5D86E}" type="parTrans" cxnId="{556AD390-D6CD-4822-A560-FE2AFC55FEC6}">
      <dgm:prSet/>
      <dgm:spPr/>
      <dgm:t>
        <a:bodyPr/>
        <a:lstStyle/>
        <a:p>
          <a:endParaRPr lang="en-US"/>
        </a:p>
      </dgm:t>
    </dgm:pt>
    <dgm:pt modelId="{6D57E0EB-44B1-42AD-869A-4014471525F6}" type="sibTrans" cxnId="{556AD390-D6CD-4822-A560-FE2AFC55FEC6}">
      <dgm:prSet/>
      <dgm:spPr/>
      <dgm:t>
        <a:bodyPr/>
        <a:lstStyle/>
        <a:p>
          <a:endParaRPr lang="en-US"/>
        </a:p>
      </dgm:t>
    </dgm:pt>
    <dgm:pt modelId="{AB122F95-1E16-4A14-8C8A-669C0C6CAA4A}">
      <dgm:prSet custT="1"/>
      <dgm:spPr/>
      <dgm:t>
        <a:bodyPr/>
        <a:lstStyle/>
        <a:p>
          <a:pPr rtl="0"/>
          <a:r>
            <a:rPr lang="en-US" sz="1600" dirty="0" smtClean="0"/>
            <a:t>Standards;</a:t>
          </a:r>
          <a:endParaRPr lang="en-US" sz="1600" dirty="0"/>
        </a:p>
      </dgm:t>
    </dgm:pt>
    <dgm:pt modelId="{EE4EB0A3-3D6F-4D0B-8969-D51B505F66EF}" type="parTrans" cxnId="{749D945F-A012-4736-976B-0B9485469B8C}">
      <dgm:prSet/>
      <dgm:spPr/>
      <dgm:t>
        <a:bodyPr/>
        <a:lstStyle/>
        <a:p>
          <a:endParaRPr lang="en-US"/>
        </a:p>
      </dgm:t>
    </dgm:pt>
    <dgm:pt modelId="{F0EDFD2F-F162-49B3-B807-6FEC6D235F8B}" type="sibTrans" cxnId="{749D945F-A012-4736-976B-0B9485469B8C}">
      <dgm:prSet/>
      <dgm:spPr/>
      <dgm:t>
        <a:bodyPr/>
        <a:lstStyle/>
        <a:p>
          <a:endParaRPr lang="en-US"/>
        </a:p>
      </dgm:t>
    </dgm:pt>
    <dgm:pt modelId="{10B68A2D-8FAE-49C2-A508-8BCF6D7AC1F5}">
      <dgm:prSet custT="1"/>
      <dgm:spPr/>
      <dgm:t>
        <a:bodyPr/>
        <a:lstStyle/>
        <a:p>
          <a:pPr rtl="0"/>
          <a:r>
            <a:rPr lang="en-US" sz="1600" dirty="0" smtClean="0"/>
            <a:t>Requirements; </a:t>
          </a:r>
          <a:endParaRPr lang="en-US" sz="1600" dirty="0"/>
        </a:p>
      </dgm:t>
    </dgm:pt>
    <dgm:pt modelId="{17471C38-E3CC-4810-9400-B172E301BACE}" type="parTrans" cxnId="{B3175827-3204-4480-826D-DF85613199F8}">
      <dgm:prSet/>
      <dgm:spPr/>
      <dgm:t>
        <a:bodyPr/>
        <a:lstStyle/>
        <a:p>
          <a:endParaRPr lang="en-US"/>
        </a:p>
      </dgm:t>
    </dgm:pt>
    <dgm:pt modelId="{0673F53C-408A-4852-87B6-DF03A69B2DEF}" type="sibTrans" cxnId="{B3175827-3204-4480-826D-DF85613199F8}">
      <dgm:prSet/>
      <dgm:spPr/>
      <dgm:t>
        <a:bodyPr/>
        <a:lstStyle/>
        <a:p>
          <a:endParaRPr lang="en-US"/>
        </a:p>
      </dgm:t>
    </dgm:pt>
    <dgm:pt modelId="{DFA59DBC-1C1C-407D-87E2-013DE8EA5063}">
      <dgm:prSet custT="1"/>
      <dgm:spPr/>
      <dgm:t>
        <a:bodyPr/>
        <a:lstStyle/>
        <a:p>
          <a:pPr rtl="0"/>
          <a:r>
            <a:rPr lang="en-US" sz="1600" dirty="0" smtClean="0"/>
            <a:t>Implementation Guidelines;</a:t>
          </a:r>
          <a:endParaRPr lang="en-US" sz="1600" dirty="0"/>
        </a:p>
      </dgm:t>
    </dgm:pt>
    <dgm:pt modelId="{D4BA459D-5FDC-4CD2-AFE4-0227EDF0E001}" type="parTrans" cxnId="{5EE6C0C5-50B9-497E-B4E9-C015C83E7CEC}">
      <dgm:prSet/>
      <dgm:spPr/>
      <dgm:t>
        <a:bodyPr/>
        <a:lstStyle/>
        <a:p>
          <a:endParaRPr lang="en-US"/>
        </a:p>
      </dgm:t>
    </dgm:pt>
    <dgm:pt modelId="{8571AFEB-0B4B-4882-89F1-DB7E6D99370B}" type="sibTrans" cxnId="{5EE6C0C5-50B9-497E-B4E9-C015C83E7CEC}">
      <dgm:prSet/>
      <dgm:spPr/>
      <dgm:t>
        <a:bodyPr/>
        <a:lstStyle/>
        <a:p>
          <a:endParaRPr lang="en-US"/>
        </a:p>
      </dgm:t>
    </dgm:pt>
    <dgm:pt modelId="{39546957-3100-40BB-8E17-8DCB31B93839}">
      <dgm:prSet custT="1"/>
      <dgm:spPr/>
      <dgm:t>
        <a:bodyPr/>
        <a:lstStyle/>
        <a:p>
          <a:pPr rtl="0"/>
          <a:r>
            <a:rPr lang="en-US" sz="1600" dirty="0" smtClean="0"/>
            <a:t>Specifications;</a:t>
          </a:r>
          <a:endParaRPr lang="en-US" sz="1600" dirty="0"/>
        </a:p>
      </dgm:t>
    </dgm:pt>
    <dgm:pt modelId="{3E312D84-AA23-4B06-B3A9-6B4A5325A806}" type="parTrans" cxnId="{4174FDC8-D98C-4C34-ADDF-BDEDA3ECEEA1}">
      <dgm:prSet/>
      <dgm:spPr/>
      <dgm:t>
        <a:bodyPr/>
        <a:lstStyle/>
        <a:p>
          <a:endParaRPr lang="en-US"/>
        </a:p>
      </dgm:t>
    </dgm:pt>
    <dgm:pt modelId="{9AC5407F-0388-4EE0-9CD3-A6CBCB0444C8}" type="sibTrans" cxnId="{4174FDC8-D98C-4C34-ADDF-BDEDA3ECEEA1}">
      <dgm:prSet/>
      <dgm:spPr/>
      <dgm:t>
        <a:bodyPr/>
        <a:lstStyle/>
        <a:p>
          <a:endParaRPr lang="en-US"/>
        </a:p>
      </dgm:t>
    </dgm:pt>
    <dgm:pt modelId="{B5D2C154-F2CD-4E12-9AF2-3B0673BD3D5C}">
      <dgm:prSet custT="1"/>
      <dgm:spPr/>
      <dgm:t>
        <a:bodyPr/>
        <a:lstStyle/>
        <a:p>
          <a:pPr rtl="0"/>
          <a:r>
            <a:rPr lang="en-US" sz="1600" b="0" dirty="0" smtClean="0">
              <a:solidFill>
                <a:schemeClr val="tx1"/>
              </a:solidFill>
            </a:rPr>
            <a:t>Feasibility Studies;</a:t>
          </a:r>
          <a:endParaRPr lang="en-US" sz="1600" dirty="0">
            <a:solidFill>
              <a:schemeClr val="tx1"/>
            </a:solidFill>
          </a:endParaRPr>
        </a:p>
      </dgm:t>
    </dgm:pt>
    <dgm:pt modelId="{DAA3B634-9A61-45F8-990B-DA58FF1C1370}" type="parTrans" cxnId="{BCB254E9-4453-4930-93A6-B5050EE07537}">
      <dgm:prSet/>
      <dgm:spPr/>
      <dgm:t>
        <a:bodyPr/>
        <a:lstStyle/>
        <a:p>
          <a:endParaRPr lang="en-US"/>
        </a:p>
      </dgm:t>
    </dgm:pt>
    <dgm:pt modelId="{19DDE2FA-6CAB-4C5C-9759-3FBDD181BCAA}" type="sibTrans" cxnId="{BCB254E9-4453-4930-93A6-B5050EE07537}">
      <dgm:prSet/>
      <dgm:spPr/>
      <dgm:t>
        <a:bodyPr/>
        <a:lstStyle/>
        <a:p>
          <a:endParaRPr lang="en-US"/>
        </a:p>
      </dgm:t>
    </dgm:pt>
    <dgm:pt modelId="{6A027266-28B3-48C9-AB44-F2BECC2456C3}">
      <dgm:prSet custT="1"/>
      <dgm:spPr/>
      <dgm:t>
        <a:bodyPr/>
        <a:lstStyle/>
        <a:p>
          <a:pPr rtl="0"/>
          <a:r>
            <a:rPr lang="en-US" sz="1600" dirty="0" smtClean="0"/>
            <a:t>Software toolkits; and </a:t>
          </a:r>
          <a:endParaRPr lang="en-US" sz="1600" dirty="0"/>
        </a:p>
      </dgm:t>
    </dgm:pt>
    <dgm:pt modelId="{500A89D9-802A-49C6-B0B3-07FB0EAAC0C8}" type="parTrans" cxnId="{CB668447-9C6C-4C00-B6DA-C212AD832EAB}">
      <dgm:prSet/>
      <dgm:spPr/>
      <dgm:t>
        <a:bodyPr/>
        <a:lstStyle/>
        <a:p>
          <a:endParaRPr lang="en-US"/>
        </a:p>
      </dgm:t>
    </dgm:pt>
    <dgm:pt modelId="{2B585135-8906-4FB1-A9A1-01B1B4E3871B}" type="sibTrans" cxnId="{CB668447-9C6C-4C00-B6DA-C212AD832EAB}">
      <dgm:prSet/>
      <dgm:spPr/>
      <dgm:t>
        <a:bodyPr/>
        <a:lstStyle/>
        <a:p>
          <a:endParaRPr lang="en-US"/>
        </a:p>
      </dgm:t>
    </dgm:pt>
    <dgm:pt modelId="{5F340593-5EA3-4AEE-BAD3-E9C681A0000A}">
      <dgm:prSet custT="1"/>
      <dgm:spPr/>
      <dgm:t>
        <a:bodyPr/>
        <a:lstStyle/>
        <a:p>
          <a:pPr rtl="0"/>
          <a:r>
            <a:rPr lang="en-US" sz="1600" dirty="0" smtClean="0"/>
            <a:t>Interoperability testing.</a:t>
          </a:r>
          <a:endParaRPr lang="en-US" sz="1600" dirty="0"/>
        </a:p>
      </dgm:t>
    </dgm:pt>
    <dgm:pt modelId="{44758B32-0B8F-4189-99CA-48AD46A6765E}" type="parTrans" cxnId="{80B3608A-3685-48D1-A5BD-76467E94CC0B}">
      <dgm:prSet/>
      <dgm:spPr/>
      <dgm:t>
        <a:bodyPr/>
        <a:lstStyle/>
        <a:p>
          <a:endParaRPr lang="en-US"/>
        </a:p>
      </dgm:t>
    </dgm:pt>
    <dgm:pt modelId="{C386ADDE-A8C0-49F5-A849-7E65C283B906}" type="sibTrans" cxnId="{80B3608A-3685-48D1-A5BD-76467E94CC0B}">
      <dgm:prSet/>
      <dgm:spPr/>
      <dgm:t>
        <a:bodyPr/>
        <a:lstStyle/>
        <a:p>
          <a:endParaRPr lang="en-US"/>
        </a:p>
      </dgm:t>
    </dgm:pt>
    <dgm:pt modelId="{E9C66224-02A5-4B62-AA72-42AF8FD4DA3A}">
      <dgm:prSet/>
      <dgm:spPr/>
      <dgm:t>
        <a:bodyPr/>
        <a:lstStyle/>
        <a:p>
          <a:pPr rtl="0"/>
          <a:r>
            <a:rPr lang="en-US" dirty="0" smtClean="0"/>
            <a:t>Founding Partner of 3GPP and oneM2M.</a:t>
          </a:r>
          <a:endParaRPr lang="en-US" dirty="0"/>
        </a:p>
      </dgm:t>
    </dgm:pt>
    <dgm:pt modelId="{FDE45A27-1710-4BA2-BDC7-B04ABFE67840}" type="parTrans" cxnId="{CA0F7F72-D635-4468-A18A-C7E80696CC0D}">
      <dgm:prSet/>
      <dgm:spPr/>
      <dgm:t>
        <a:bodyPr/>
        <a:lstStyle/>
        <a:p>
          <a:endParaRPr lang="en-US"/>
        </a:p>
      </dgm:t>
    </dgm:pt>
    <dgm:pt modelId="{00E5652A-B490-4CAB-B0C0-24DE0EE75152}" type="sibTrans" cxnId="{CA0F7F72-D635-4468-A18A-C7E80696CC0D}">
      <dgm:prSet/>
      <dgm:spPr/>
      <dgm:t>
        <a:bodyPr/>
        <a:lstStyle/>
        <a:p>
          <a:endParaRPr lang="en-US"/>
        </a:p>
      </dgm:t>
    </dgm:pt>
    <dgm:pt modelId="{58FABB29-2302-4F90-B06D-6D562A1475B7}">
      <dgm:prSet/>
      <dgm:spPr/>
      <dgm:t>
        <a:bodyPr/>
        <a:lstStyle/>
        <a:p>
          <a:pPr rtl="0"/>
          <a:r>
            <a:rPr lang="en-US" dirty="0" smtClean="0"/>
            <a:t>Broad membership comprised of service providers, manufacturers, public safety (APCO Intl, NENA, Tarrant County 9-1-1, etc.), government agencies (US </a:t>
          </a:r>
          <a:r>
            <a:rPr lang="en-US" dirty="0" err="1" smtClean="0"/>
            <a:t>Dept</a:t>
          </a:r>
          <a:r>
            <a:rPr lang="en-US" dirty="0" smtClean="0"/>
            <a:t> of Commerce, US DHS OEC, US </a:t>
          </a:r>
          <a:r>
            <a:rPr lang="en-US" dirty="0" err="1" smtClean="0"/>
            <a:t>Dept</a:t>
          </a:r>
          <a:r>
            <a:rPr lang="en-US" dirty="0" smtClean="0"/>
            <a:t> of Justice, Public Safety Canada), software companies, etc.</a:t>
          </a:r>
          <a:endParaRPr lang="en-US" dirty="0"/>
        </a:p>
      </dgm:t>
    </dgm:pt>
    <dgm:pt modelId="{E0104BB4-D2BF-4E1E-8D4C-22BD3F175439}" type="parTrans" cxnId="{4441E998-3008-4B7C-BD54-D5EE3FA23240}">
      <dgm:prSet/>
      <dgm:spPr/>
      <dgm:t>
        <a:bodyPr/>
        <a:lstStyle/>
        <a:p>
          <a:endParaRPr lang="en-US"/>
        </a:p>
      </dgm:t>
    </dgm:pt>
    <dgm:pt modelId="{02579DB4-99B5-45DA-B7B2-20EF5B6D9EEC}" type="sibTrans" cxnId="{4441E998-3008-4B7C-BD54-D5EE3FA23240}">
      <dgm:prSet/>
      <dgm:spPr/>
      <dgm:t>
        <a:bodyPr/>
        <a:lstStyle/>
        <a:p>
          <a:endParaRPr lang="en-US"/>
        </a:p>
      </dgm:t>
    </dgm:pt>
    <dgm:pt modelId="{700D9068-B399-4559-98C4-188C8FE26DBE}">
      <dgm:prSet custT="1"/>
      <dgm:spPr/>
      <dgm:t>
        <a:bodyPr/>
        <a:lstStyle/>
        <a:p>
          <a:pPr rtl="0"/>
          <a:r>
            <a:rPr lang="en-US" sz="1600" dirty="0" smtClean="0"/>
            <a:t>Business use cases;</a:t>
          </a:r>
          <a:endParaRPr lang="en-US" sz="1600" dirty="0"/>
        </a:p>
      </dgm:t>
    </dgm:pt>
    <dgm:pt modelId="{0207C310-641F-482F-BF46-0425201C68F8}" type="parTrans" cxnId="{753FB090-4D49-4804-94A8-37C347686492}">
      <dgm:prSet/>
      <dgm:spPr/>
      <dgm:t>
        <a:bodyPr/>
        <a:lstStyle/>
        <a:p>
          <a:endParaRPr lang="en-US"/>
        </a:p>
      </dgm:t>
    </dgm:pt>
    <dgm:pt modelId="{89E6C717-6125-474F-9E51-F08F2C3E97C3}" type="sibTrans" cxnId="{753FB090-4D49-4804-94A8-37C347686492}">
      <dgm:prSet/>
      <dgm:spPr/>
      <dgm:t>
        <a:bodyPr/>
        <a:lstStyle/>
        <a:p>
          <a:endParaRPr lang="en-US"/>
        </a:p>
      </dgm:t>
    </dgm:pt>
    <dgm:pt modelId="{6F4E348C-13FA-45C8-ABA9-E41EAA9ABE8E}" type="pres">
      <dgm:prSet presAssocID="{A1224C07-89AA-46A2-8A5C-BA0F77E47C0E}" presName="linear" presStyleCnt="0">
        <dgm:presLayoutVars>
          <dgm:animLvl val="lvl"/>
          <dgm:resizeHandles val="exact"/>
        </dgm:presLayoutVars>
      </dgm:prSet>
      <dgm:spPr/>
      <dgm:t>
        <a:bodyPr/>
        <a:lstStyle/>
        <a:p>
          <a:endParaRPr lang="en-US"/>
        </a:p>
      </dgm:t>
    </dgm:pt>
    <dgm:pt modelId="{97E32BC6-7D0E-44B0-BA89-070B9D0834F7}" type="pres">
      <dgm:prSet presAssocID="{4DB90A8B-CD27-4CA1-9402-BD56E7069271}" presName="parentText" presStyleLbl="node1" presStyleIdx="0" presStyleCnt="3" custScaleY="32345">
        <dgm:presLayoutVars>
          <dgm:chMax val="0"/>
          <dgm:bulletEnabled val="1"/>
        </dgm:presLayoutVars>
      </dgm:prSet>
      <dgm:spPr/>
      <dgm:t>
        <a:bodyPr/>
        <a:lstStyle/>
        <a:p>
          <a:endParaRPr lang="en-US"/>
        </a:p>
      </dgm:t>
    </dgm:pt>
    <dgm:pt modelId="{0CAC29E2-A519-4266-82F4-8D3201BB497F}" type="pres">
      <dgm:prSet presAssocID="{4DB90A8B-CD27-4CA1-9402-BD56E7069271}" presName="childText" presStyleLbl="revTx" presStyleIdx="0" presStyleCnt="1">
        <dgm:presLayoutVars>
          <dgm:bulletEnabled val="1"/>
        </dgm:presLayoutVars>
      </dgm:prSet>
      <dgm:spPr/>
      <dgm:t>
        <a:bodyPr/>
        <a:lstStyle/>
        <a:p>
          <a:endParaRPr lang="en-US"/>
        </a:p>
      </dgm:t>
    </dgm:pt>
    <dgm:pt modelId="{65C3D99E-9185-44D9-8F2B-DF8BB43237BA}" type="pres">
      <dgm:prSet presAssocID="{E9C66224-02A5-4B62-AA72-42AF8FD4DA3A}" presName="parentText" presStyleLbl="node1" presStyleIdx="1" presStyleCnt="3" custScaleY="30466">
        <dgm:presLayoutVars>
          <dgm:chMax val="0"/>
          <dgm:bulletEnabled val="1"/>
        </dgm:presLayoutVars>
      </dgm:prSet>
      <dgm:spPr/>
      <dgm:t>
        <a:bodyPr/>
        <a:lstStyle/>
        <a:p>
          <a:endParaRPr lang="en-US"/>
        </a:p>
      </dgm:t>
    </dgm:pt>
    <dgm:pt modelId="{92DB8D41-4EC5-440B-B67A-9BFE4A2EAAEE}" type="pres">
      <dgm:prSet presAssocID="{00E5652A-B490-4CAB-B0C0-24DE0EE75152}" presName="spacer" presStyleCnt="0"/>
      <dgm:spPr/>
    </dgm:pt>
    <dgm:pt modelId="{68D4D850-D721-42F8-9339-3D3C4BE4E871}" type="pres">
      <dgm:prSet presAssocID="{58FABB29-2302-4F90-B06D-6D562A1475B7}" presName="parentText" presStyleLbl="node1" presStyleIdx="2" presStyleCnt="3" custScaleY="79889">
        <dgm:presLayoutVars>
          <dgm:chMax val="0"/>
          <dgm:bulletEnabled val="1"/>
        </dgm:presLayoutVars>
      </dgm:prSet>
      <dgm:spPr/>
      <dgm:t>
        <a:bodyPr/>
        <a:lstStyle/>
        <a:p>
          <a:endParaRPr lang="en-US"/>
        </a:p>
      </dgm:t>
    </dgm:pt>
  </dgm:ptLst>
  <dgm:cxnLst>
    <dgm:cxn modelId="{09D7E840-F39E-4685-BDEA-6B328DF9B35D}" type="presOf" srcId="{E9C66224-02A5-4B62-AA72-42AF8FD4DA3A}" destId="{65C3D99E-9185-44D9-8F2B-DF8BB43237BA}" srcOrd="0" destOrd="0" presId="urn:microsoft.com/office/officeart/2005/8/layout/vList2"/>
    <dgm:cxn modelId="{4441E998-3008-4B7C-BD54-D5EE3FA23240}" srcId="{A1224C07-89AA-46A2-8A5C-BA0F77E47C0E}" destId="{58FABB29-2302-4F90-B06D-6D562A1475B7}" srcOrd="2" destOrd="0" parTransId="{E0104BB4-D2BF-4E1E-8D4C-22BD3F175439}" sibTransId="{02579DB4-99B5-45DA-B7B2-20EF5B6D9EEC}"/>
    <dgm:cxn modelId="{BCB254E9-4453-4930-93A6-B5050EE07537}" srcId="{4DB90A8B-CD27-4CA1-9402-BD56E7069271}" destId="{B5D2C154-F2CD-4E12-9AF2-3B0673BD3D5C}" srcOrd="4" destOrd="0" parTransId="{DAA3B634-9A61-45F8-990B-DA58FF1C1370}" sibTransId="{19DDE2FA-6CAB-4C5C-9759-3FBDD181BCAA}"/>
    <dgm:cxn modelId="{F3B607CE-DDE7-456A-83A1-0959B9F1835A}" type="presOf" srcId="{39546957-3100-40BB-8E17-8DCB31B93839}" destId="{0CAC29E2-A519-4266-82F4-8D3201BB497F}" srcOrd="0" destOrd="3" presId="urn:microsoft.com/office/officeart/2005/8/layout/vList2"/>
    <dgm:cxn modelId="{CB668447-9C6C-4C00-B6DA-C212AD832EAB}" srcId="{4DB90A8B-CD27-4CA1-9402-BD56E7069271}" destId="{6A027266-28B3-48C9-AB44-F2BECC2456C3}" srcOrd="6" destOrd="0" parTransId="{500A89D9-802A-49C6-B0B3-07FB0EAAC0C8}" sibTransId="{2B585135-8906-4FB1-A9A1-01B1B4E3871B}"/>
    <dgm:cxn modelId="{D22FA6C8-1B3D-4DE3-B050-28617F50F8EB}" type="presOf" srcId="{4DB90A8B-CD27-4CA1-9402-BD56E7069271}" destId="{97E32BC6-7D0E-44B0-BA89-070B9D0834F7}" srcOrd="0" destOrd="0" presId="urn:microsoft.com/office/officeart/2005/8/layout/vList2"/>
    <dgm:cxn modelId="{753FB090-4D49-4804-94A8-37C347686492}" srcId="{4DB90A8B-CD27-4CA1-9402-BD56E7069271}" destId="{700D9068-B399-4559-98C4-188C8FE26DBE}" srcOrd="5" destOrd="0" parTransId="{0207C310-641F-482F-BF46-0425201C68F8}" sibTransId="{89E6C717-6125-474F-9E51-F08F2C3E97C3}"/>
    <dgm:cxn modelId="{BA068670-FC55-480E-A430-A3D78ACD005E}" type="presOf" srcId="{10B68A2D-8FAE-49C2-A508-8BCF6D7AC1F5}" destId="{0CAC29E2-A519-4266-82F4-8D3201BB497F}" srcOrd="0" destOrd="1" presId="urn:microsoft.com/office/officeart/2005/8/layout/vList2"/>
    <dgm:cxn modelId="{749D945F-A012-4736-976B-0B9485469B8C}" srcId="{4DB90A8B-CD27-4CA1-9402-BD56E7069271}" destId="{AB122F95-1E16-4A14-8C8A-669C0C6CAA4A}" srcOrd="0" destOrd="0" parTransId="{EE4EB0A3-3D6F-4D0B-8969-D51B505F66EF}" sibTransId="{F0EDFD2F-F162-49B3-B807-6FEC6D235F8B}"/>
    <dgm:cxn modelId="{42A84CEF-52EF-4D22-9A42-69CAF32E2F61}" type="presOf" srcId="{700D9068-B399-4559-98C4-188C8FE26DBE}" destId="{0CAC29E2-A519-4266-82F4-8D3201BB497F}" srcOrd="0" destOrd="5" presId="urn:microsoft.com/office/officeart/2005/8/layout/vList2"/>
    <dgm:cxn modelId="{307BF8BE-DFA0-4337-9114-B5F696850AAF}" type="presOf" srcId="{B5D2C154-F2CD-4E12-9AF2-3B0673BD3D5C}" destId="{0CAC29E2-A519-4266-82F4-8D3201BB497F}" srcOrd="0" destOrd="4" presId="urn:microsoft.com/office/officeart/2005/8/layout/vList2"/>
    <dgm:cxn modelId="{9C2B8E02-25BE-4B3C-97B6-BE8D31CF93DA}" type="presOf" srcId="{58FABB29-2302-4F90-B06D-6D562A1475B7}" destId="{68D4D850-D721-42F8-9339-3D3C4BE4E871}" srcOrd="0" destOrd="0" presId="urn:microsoft.com/office/officeart/2005/8/layout/vList2"/>
    <dgm:cxn modelId="{0B70DD64-ED0E-439C-90A4-B7A9FB98ACC0}" type="presOf" srcId="{AB122F95-1E16-4A14-8C8A-669C0C6CAA4A}" destId="{0CAC29E2-A519-4266-82F4-8D3201BB497F}" srcOrd="0" destOrd="0" presId="urn:microsoft.com/office/officeart/2005/8/layout/vList2"/>
    <dgm:cxn modelId="{CA0F7F72-D635-4468-A18A-C7E80696CC0D}" srcId="{A1224C07-89AA-46A2-8A5C-BA0F77E47C0E}" destId="{E9C66224-02A5-4B62-AA72-42AF8FD4DA3A}" srcOrd="1" destOrd="0" parTransId="{FDE45A27-1710-4BA2-BDC7-B04ABFE67840}" sibTransId="{00E5652A-B490-4CAB-B0C0-24DE0EE75152}"/>
    <dgm:cxn modelId="{5EE6C0C5-50B9-497E-B4E9-C015C83E7CEC}" srcId="{4DB90A8B-CD27-4CA1-9402-BD56E7069271}" destId="{DFA59DBC-1C1C-407D-87E2-013DE8EA5063}" srcOrd="2" destOrd="0" parTransId="{D4BA459D-5FDC-4CD2-AFE4-0227EDF0E001}" sibTransId="{8571AFEB-0B4B-4882-89F1-DB7E6D99370B}"/>
    <dgm:cxn modelId="{4174FDC8-D98C-4C34-ADDF-BDEDA3ECEEA1}" srcId="{4DB90A8B-CD27-4CA1-9402-BD56E7069271}" destId="{39546957-3100-40BB-8E17-8DCB31B93839}" srcOrd="3" destOrd="0" parTransId="{3E312D84-AA23-4B06-B3A9-6B4A5325A806}" sibTransId="{9AC5407F-0388-4EE0-9CD3-A6CBCB0444C8}"/>
    <dgm:cxn modelId="{80B3608A-3685-48D1-A5BD-76467E94CC0B}" srcId="{4DB90A8B-CD27-4CA1-9402-BD56E7069271}" destId="{5F340593-5EA3-4AEE-BAD3-E9C681A0000A}" srcOrd="7" destOrd="0" parTransId="{44758B32-0B8F-4189-99CA-48AD46A6765E}" sibTransId="{C386ADDE-A8C0-49F5-A849-7E65C283B906}"/>
    <dgm:cxn modelId="{556AD390-D6CD-4822-A560-FE2AFC55FEC6}" srcId="{A1224C07-89AA-46A2-8A5C-BA0F77E47C0E}" destId="{4DB90A8B-CD27-4CA1-9402-BD56E7069271}" srcOrd="0" destOrd="0" parTransId="{DA53250D-D1A6-4E59-B5E2-DC6AAFB5D86E}" sibTransId="{6D57E0EB-44B1-42AD-869A-4014471525F6}"/>
    <dgm:cxn modelId="{B3175827-3204-4480-826D-DF85613199F8}" srcId="{4DB90A8B-CD27-4CA1-9402-BD56E7069271}" destId="{10B68A2D-8FAE-49C2-A508-8BCF6D7AC1F5}" srcOrd="1" destOrd="0" parTransId="{17471C38-E3CC-4810-9400-B172E301BACE}" sibTransId="{0673F53C-408A-4852-87B6-DF03A69B2DEF}"/>
    <dgm:cxn modelId="{A3BA9549-630F-4060-B345-D58548EFCA2F}" type="presOf" srcId="{6A027266-28B3-48C9-AB44-F2BECC2456C3}" destId="{0CAC29E2-A519-4266-82F4-8D3201BB497F}" srcOrd="0" destOrd="6" presId="urn:microsoft.com/office/officeart/2005/8/layout/vList2"/>
    <dgm:cxn modelId="{DBAE4292-E8DB-4C38-9CD8-8D90231F5AFA}" type="presOf" srcId="{5F340593-5EA3-4AEE-BAD3-E9C681A0000A}" destId="{0CAC29E2-A519-4266-82F4-8D3201BB497F}" srcOrd="0" destOrd="7" presId="urn:microsoft.com/office/officeart/2005/8/layout/vList2"/>
    <dgm:cxn modelId="{3498CE02-63BC-432A-9DE4-97E79BB2F3E6}" type="presOf" srcId="{DFA59DBC-1C1C-407D-87E2-013DE8EA5063}" destId="{0CAC29E2-A519-4266-82F4-8D3201BB497F}" srcOrd="0" destOrd="2" presId="urn:microsoft.com/office/officeart/2005/8/layout/vList2"/>
    <dgm:cxn modelId="{1DA69B87-DEA5-42C1-BB8A-AA10D6A4D23D}" type="presOf" srcId="{A1224C07-89AA-46A2-8A5C-BA0F77E47C0E}" destId="{6F4E348C-13FA-45C8-ABA9-E41EAA9ABE8E}" srcOrd="0" destOrd="0" presId="urn:microsoft.com/office/officeart/2005/8/layout/vList2"/>
    <dgm:cxn modelId="{A446FF60-AD55-49D4-82F6-A4EA59D88700}" type="presParOf" srcId="{6F4E348C-13FA-45C8-ABA9-E41EAA9ABE8E}" destId="{97E32BC6-7D0E-44B0-BA89-070B9D0834F7}" srcOrd="0" destOrd="0" presId="urn:microsoft.com/office/officeart/2005/8/layout/vList2"/>
    <dgm:cxn modelId="{D3BFA65B-15C6-4912-B948-7A177451B7EB}" type="presParOf" srcId="{6F4E348C-13FA-45C8-ABA9-E41EAA9ABE8E}" destId="{0CAC29E2-A519-4266-82F4-8D3201BB497F}" srcOrd="1" destOrd="0" presId="urn:microsoft.com/office/officeart/2005/8/layout/vList2"/>
    <dgm:cxn modelId="{AB9BA80D-F0FB-4ADA-B544-1AADDE799952}" type="presParOf" srcId="{6F4E348C-13FA-45C8-ABA9-E41EAA9ABE8E}" destId="{65C3D99E-9185-44D9-8F2B-DF8BB43237BA}" srcOrd="2" destOrd="0" presId="urn:microsoft.com/office/officeart/2005/8/layout/vList2"/>
    <dgm:cxn modelId="{81C2F9B4-ABAE-4E88-9D0E-2A85788B4F74}" type="presParOf" srcId="{6F4E348C-13FA-45C8-ABA9-E41EAA9ABE8E}" destId="{92DB8D41-4EC5-440B-B67A-9BFE4A2EAAEE}" srcOrd="3" destOrd="0" presId="urn:microsoft.com/office/officeart/2005/8/layout/vList2"/>
    <dgm:cxn modelId="{4477AB61-57ED-4BE4-B63B-ED43097DDF41}" type="presParOf" srcId="{6F4E348C-13FA-45C8-ABA9-E41EAA9ABE8E}" destId="{68D4D850-D721-42F8-9339-3D3C4BE4E871}"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8F6D1CE-2E5E-4E20-9630-601CDA27BF12}"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n-US"/>
        </a:p>
      </dgm:t>
    </dgm:pt>
    <dgm:pt modelId="{15FDA515-5FAE-4AF4-B11D-3BA3B2D60259}">
      <dgm:prSet/>
      <dgm:spPr/>
      <dgm:t>
        <a:bodyPr/>
        <a:lstStyle/>
        <a:p>
          <a:pPr rtl="0"/>
          <a:r>
            <a:rPr lang="en-US" smtClean="0"/>
            <a:t>For additional information or to get engaged in ATIS activities, contact ATIS’ NPSTC representatives:</a:t>
          </a:r>
          <a:br>
            <a:rPr lang="en-US" smtClean="0"/>
          </a:br>
          <a:r>
            <a:rPr lang="en-US" smtClean="0"/>
            <a:t/>
          </a:r>
          <a:br>
            <a:rPr lang="en-US" smtClean="0"/>
          </a:br>
          <a:r>
            <a:rPr lang="en-US" b="1" smtClean="0"/>
            <a:t>Frank Korinek, Motorola Solutions</a:t>
          </a:r>
          <a:br>
            <a:rPr lang="en-US" b="1" smtClean="0"/>
          </a:br>
          <a:r>
            <a:rPr lang="en-US" smtClean="0"/>
            <a:t>Director, Strategy &amp; Standards</a:t>
          </a:r>
          <a:r>
            <a:rPr lang="en-US" b="1" smtClean="0"/>
            <a:t/>
          </a:r>
          <a:br>
            <a:rPr lang="en-US" b="1" smtClean="0"/>
          </a:br>
          <a:r>
            <a:rPr lang="en-US" smtClean="0">
              <a:hlinkClick xmlns:r="http://schemas.openxmlformats.org/officeDocument/2006/relationships" r:id="rId1"/>
            </a:rPr>
            <a:t>Frank.Korinek@motorolasolutions.com</a:t>
          </a:r>
          <a:r>
            <a:rPr lang="en-US" smtClean="0"/>
            <a:t> </a:t>
          </a:r>
          <a:br>
            <a:rPr lang="en-US" smtClean="0"/>
          </a:br>
          <a:r>
            <a:rPr lang="en-US" smtClean="0"/>
            <a:t/>
          </a:r>
          <a:br>
            <a:rPr lang="en-US" smtClean="0"/>
          </a:br>
          <a:r>
            <a:rPr lang="en-US" b="1" smtClean="0"/>
            <a:t>Brian Daly, AT&amp;T</a:t>
          </a:r>
          <a:br>
            <a:rPr lang="en-US" b="1" smtClean="0"/>
          </a:br>
          <a:r>
            <a:rPr lang="en-US" smtClean="0"/>
            <a:t>Director, Core Network &amp; Government/Regulatory Standards</a:t>
          </a:r>
          <a:br>
            <a:rPr lang="en-US" smtClean="0"/>
          </a:br>
          <a:r>
            <a:rPr lang="en-US" smtClean="0">
              <a:hlinkClick xmlns:r="http://schemas.openxmlformats.org/officeDocument/2006/relationships" r:id="rId2"/>
            </a:rPr>
            <a:t>brian.k.daly@att.com</a:t>
          </a:r>
          <a:r>
            <a:rPr lang="en-US" smtClean="0"/>
            <a:t> </a:t>
          </a:r>
          <a:r>
            <a:rPr lang="en-US" b="1" smtClean="0"/>
            <a:t/>
          </a:r>
          <a:br>
            <a:rPr lang="en-US" b="1" smtClean="0"/>
          </a:br>
          <a:r>
            <a:rPr lang="en-US" b="1" smtClean="0"/>
            <a:t/>
          </a:r>
          <a:br>
            <a:rPr lang="en-US" b="1" smtClean="0"/>
          </a:br>
          <a:r>
            <a:rPr lang="en-US" b="1" smtClean="0"/>
            <a:t>Steve Barclay, ATIS</a:t>
          </a:r>
          <a:br>
            <a:rPr lang="en-US" b="1" smtClean="0"/>
          </a:br>
          <a:r>
            <a:rPr lang="en-US" smtClean="0"/>
            <a:t>Director, Global Standards Development</a:t>
          </a:r>
          <a:br>
            <a:rPr lang="en-US" smtClean="0"/>
          </a:br>
          <a:r>
            <a:rPr lang="en-US" smtClean="0">
              <a:hlinkClick xmlns:r="http://schemas.openxmlformats.org/officeDocument/2006/relationships" r:id="rId3"/>
            </a:rPr>
            <a:t>sbarclay@atis.org</a:t>
          </a:r>
          <a:r>
            <a:rPr lang="en-US" smtClean="0"/>
            <a:t/>
          </a:r>
          <a:br>
            <a:rPr lang="en-US" smtClean="0"/>
          </a:br>
          <a:r>
            <a:rPr lang="en-US" smtClean="0"/>
            <a:t>+1 202-434-8832</a:t>
          </a:r>
          <a:endParaRPr lang="en-US"/>
        </a:p>
      </dgm:t>
    </dgm:pt>
    <dgm:pt modelId="{6AC572F7-9DFF-4516-B628-8AB3658045A3}" type="parTrans" cxnId="{7F0A0D07-9641-418C-B7CC-296E62735C17}">
      <dgm:prSet/>
      <dgm:spPr/>
      <dgm:t>
        <a:bodyPr/>
        <a:lstStyle/>
        <a:p>
          <a:endParaRPr lang="en-US"/>
        </a:p>
      </dgm:t>
    </dgm:pt>
    <dgm:pt modelId="{3698A461-E850-4B98-A99C-B05A80835FD0}" type="sibTrans" cxnId="{7F0A0D07-9641-418C-B7CC-296E62735C17}">
      <dgm:prSet/>
      <dgm:spPr/>
      <dgm:t>
        <a:bodyPr/>
        <a:lstStyle/>
        <a:p>
          <a:endParaRPr lang="en-US"/>
        </a:p>
      </dgm:t>
    </dgm:pt>
    <dgm:pt modelId="{5AC343B9-5868-4CB1-B1E8-80469EB0F660}" type="pres">
      <dgm:prSet presAssocID="{28F6D1CE-2E5E-4E20-9630-601CDA27BF12}" presName="Name0" presStyleCnt="0">
        <dgm:presLayoutVars>
          <dgm:chMax val="7"/>
          <dgm:dir/>
          <dgm:animLvl val="lvl"/>
          <dgm:resizeHandles val="exact"/>
        </dgm:presLayoutVars>
      </dgm:prSet>
      <dgm:spPr/>
      <dgm:t>
        <a:bodyPr/>
        <a:lstStyle/>
        <a:p>
          <a:endParaRPr lang="en-US"/>
        </a:p>
      </dgm:t>
    </dgm:pt>
    <dgm:pt modelId="{8F100CDA-638F-492C-A176-70597462E1DF}" type="pres">
      <dgm:prSet presAssocID="{15FDA515-5FAE-4AF4-B11D-3BA3B2D60259}" presName="circle1" presStyleLbl="node1" presStyleIdx="0" presStyleCnt="1"/>
      <dgm:spPr/>
    </dgm:pt>
    <dgm:pt modelId="{13F59945-75F6-422B-A318-8CAC3DA0770C}" type="pres">
      <dgm:prSet presAssocID="{15FDA515-5FAE-4AF4-B11D-3BA3B2D60259}" presName="space" presStyleCnt="0"/>
      <dgm:spPr/>
    </dgm:pt>
    <dgm:pt modelId="{7699AF51-6F7A-4809-A1EF-FA601C3AEDDB}" type="pres">
      <dgm:prSet presAssocID="{15FDA515-5FAE-4AF4-B11D-3BA3B2D60259}" presName="rect1" presStyleLbl="alignAcc1" presStyleIdx="0" presStyleCnt="1"/>
      <dgm:spPr/>
      <dgm:t>
        <a:bodyPr/>
        <a:lstStyle/>
        <a:p>
          <a:endParaRPr lang="en-US"/>
        </a:p>
      </dgm:t>
    </dgm:pt>
    <dgm:pt modelId="{80798255-350E-4969-AD12-0C45E420972F}" type="pres">
      <dgm:prSet presAssocID="{15FDA515-5FAE-4AF4-B11D-3BA3B2D60259}" presName="rect1ParTxNoCh" presStyleLbl="alignAcc1" presStyleIdx="0" presStyleCnt="1">
        <dgm:presLayoutVars>
          <dgm:chMax val="1"/>
          <dgm:bulletEnabled val="1"/>
        </dgm:presLayoutVars>
      </dgm:prSet>
      <dgm:spPr/>
      <dgm:t>
        <a:bodyPr/>
        <a:lstStyle/>
        <a:p>
          <a:endParaRPr lang="en-US"/>
        </a:p>
      </dgm:t>
    </dgm:pt>
  </dgm:ptLst>
  <dgm:cxnLst>
    <dgm:cxn modelId="{52DD4F47-1A0B-4F6A-8317-9F73E2848B29}" type="presOf" srcId="{28F6D1CE-2E5E-4E20-9630-601CDA27BF12}" destId="{5AC343B9-5868-4CB1-B1E8-80469EB0F660}" srcOrd="0" destOrd="0" presId="urn:microsoft.com/office/officeart/2005/8/layout/target3"/>
    <dgm:cxn modelId="{B0E9E615-967E-4EDF-9C4B-05C06C8B75C1}" type="presOf" srcId="{15FDA515-5FAE-4AF4-B11D-3BA3B2D60259}" destId="{7699AF51-6F7A-4809-A1EF-FA601C3AEDDB}" srcOrd="0" destOrd="0" presId="urn:microsoft.com/office/officeart/2005/8/layout/target3"/>
    <dgm:cxn modelId="{7F0A0D07-9641-418C-B7CC-296E62735C17}" srcId="{28F6D1CE-2E5E-4E20-9630-601CDA27BF12}" destId="{15FDA515-5FAE-4AF4-B11D-3BA3B2D60259}" srcOrd="0" destOrd="0" parTransId="{6AC572F7-9DFF-4516-B628-8AB3658045A3}" sibTransId="{3698A461-E850-4B98-A99C-B05A80835FD0}"/>
    <dgm:cxn modelId="{2278B0D0-14F2-4CB9-A636-04D5CA244D9B}" type="presOf" srcId="{15FDA515-5FAE-4AF4-B11D-3BA3B2D60259}" destId="{80798255-350E-4969-AD12-0C45E420972F}" srcOrd="1" destOrd="0" presId="urn:microsoft.com/office/officeart/2005/8/layout/target3"/>
    <dgm:cxn modelId="{30D63B5E-E273-48D7-9FC9-6876DDCB50F7}" type="presParOf" srcId="{5AC343B9-5868-4CB1-B1E8-80469EB0F660}" destId="{8F100CDA-638F-492C-A176-70597462E1DF}" srcOrd="0" destOrd="0" presId="urn:microsoft.com/office/officeart/2005/8/layout/target3"/>
    <dgm:cxn modelId="{B96F398E-A7AB-42B0-B6FD-40FD6CFEB818}" type="presParOf" srcId="{5AC343B9-5868-4CB1-B1E8-80469EB0F660}" destId="{13F59945-75F6-422B-A318-8CAC3DA0770C}" srcOrd="1" destOrd="0" presId="urn:microsoft.com/office/officeart/2005/8/layout/target3"/>
    <dgm:cxn modelId="{7C50F9DE-3515-498B-8B12-974D22883EBB}" type="presParOf" srcId="{5AC343B9-5868-4CB1-B1E8-80469EB0F660}" destId="{7699AF51-6F7A-4809-A1EF-FA601C3AEDDB}" srcOrd="2" destOrd="0" presId="urn:microsoft.com/office/officeart/2005/8/layout/target3"/>
    <dgm:cxn modelId="{16C447AA-A7CC-44C3-93B3-9D0736067257}" type="presParOf" srcId="{5AC343B9-5868-4CB1-B1E8-80469EB0F660}" destId="{80798255-350E-4969-AD12-0C45E420972F}" srcOrd="3" destOrd="0" presId="urn:microsoft.com/office/officeart/2005/8/layout/targe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68B96482-87AC-475D-A663-A292C1C0DC5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763B506-DE6D-40D1-8064-425621794054}">
      <dgm:prSet/>
      <dgm:spPr/>
      <dgm:t>
        <a:bodyPr/>
        <a:lstStyle/>
        <a:p>
          <a:pPr rtl="0"/>
          <a:r>
            <a:rPr lang="en-US" dirty="0" smtClean="0"/>
            <a:t>In 2013, ATIS </a:t>
          </a:r>
          <a:r>
            <a:rPr lang="en-US" b="1" dirty="0" smtClean="0"/>
            <a:t>ESIF </a:t>
          </a:r>
          <a:r>
            <a:rPr lang="en-US" dirty="0" smtClean="0"/>
            <a:t>developed a standard providing the initial view (Stage 1) of applying Common IMS to NG911 networks (</a:t>
          </a:r>
          <a:r>
            <a:rPr lang="en-US" dirty="0" smtClean="0">
              <a:hlinkClick xmlns:r="http://schemas.openxmlformats.org/officeDocument/2006/relationships" r:id="rId1"/>
            </a:rPr>
            <a:t>ATIS-0500023</a:t>
          </a:r>
          <a:r>
            <a:rPr lang="en-US" dirty="0" smtClean="0"/>
            <a:t>).</a:t>
          </a:r>
          <a:endParaRPr lang="en-US" dirty="0"/>
        </a:p>
      </dgm:t>
    </dgm:pt>
    <dgm:pt modelId="{A7D068B6-57AD-4E41-9144-F5367D8218D1}" type="parTrans" cxnId="{5FF4C560-85A3-4E8B-B1CB-8DD1BFBF76BF}">
      <dgm:prSet/>
      <dgm:spPr/>
      <dgm:t>
        <a:bodyPr/>
        <a:lstStyle/>
        <a:p>
          <a:endParaRPr lang="en-US"/>
        </a:p>
      </dgm:t>
    </dgm:pt>
    <dgm:pt modelId="{1E47F2C6-152E-4D99-8991-28AEA7F6D89D}" type="sibTrans" cxnId="{5FF4C560-85A3-4E8B-B1CB-8DD1BFBF76BF}">
      <dgm:prSet/>
      <dgm:spPr/>
      <dgm:t>
        <a:bodyPr/>
        <a:lstStyle/>
        <a:p>
          <a:endParaRPr lang="en-US"/>
        </a:p>
      </dgm:t>
    </dgm:pt>
    <dgm:pt modelId="{F4341AB8-A98B-4A48-A135-C07DEA785F84}">
      <dgm:prSet/>
      <dgm:spPr/>
      <dgm:t>
        <a:bodyPr/>
        <a:lstStyle/>
        <a:p>
          <a:pPr rtl="0"/>
          <a:r>
            <a:rPr lang="en-US" dirty="0" smtClean="0"/>
            <a:t>Current work expands upon this standard and is defining the architecture, functional elements, call flows and interfaces (Stage 2 and 3) derived from the Stage 1 Requirements.</a:t>
          </a:r>
          <a:endParaRPr lang="en-US" dirty="0"/>
        </a:p>
      </dgm:t>
    </dgm:pt>
    <dgm:pt modelId="{995F9222-A623-4184-BF84-8C75B12C9F5E}" type="parTrans" cxnId="{67B2A114-1C82-4C15-9E15-E0EE4D72477C}">
      <dgm:prSet/>
      <dgm:spPr/>
      <dgm:t>
        <a:bodyPr/>
        <a:lstStyle/>
        <a:p>
          <a:endParaRPr lang="en-US"/>
        </a:p>
      </dgm:t>
    </dgm:pt>
    <dgm:pt modelId="{F6C2CB2E-A688-447B-A578-9CD7D9107665}" type="sibTrans" cxnId="{67B2A114-1C82-4C15-9E15-E0EE4D72477C}">
      <dgm:prSet/>
      <dgm:spPr/>
      <dgm:t>
        <a:bodyPr/>
        <a:lstStyle/>
        <a:p>
          <a:endParaRPr lang="en-US"/>
        </a:p>
      </dgm:t>
    </dgm:pt>
    <dgm:pt modelId="{7826DECC-8F5F-47F3-8C9E-627AD8279601}">
      <dgm:prSet/>
      <dgm:spPr/>
      <dgm:t>
        <a:bodyPr/>
        <a:lstStyle/>
        <a:p>
          <a:pPr rtl="0"/>
          <a:r>
            <a:rPr lang="en-US" dirty="0" smtClean="0"/>
            <a:t>Definition of specific functional elements that are functionally equivalent to the existing NENA i3 architecture with compatible interfaces to support the delivery of emergency calls to legacy and NG9-1-1/i3 PSAPs.</a:t>
          </a:r>
          <a:endParaRPr lang="en-US" dirty="0"/>
        </a:p>
      </dgm:t>
    </dgm:pt>
    <dgm:pt modelId="{004A1B2A-8BB7-4853-9EC0-98509BF9962B}" type="parTrans" cxnId="{2DF23981-28AB-4749-BEA3-0B95D2062FDC}">
      <dgm:prSet/>
      <dgm:spPr/>
      <dgm:t>
        <a:bodyPr/>
        <a:lstStyle/>
        <a:p>
          <a:endParaRPr lang="en-US"/>
        </a:p>
      </dgm:t>
    </dgm:pt>
    <dgm:pt modelId="{AA74A566-0791-456C-B16F-3F44F6F289DD}" type="sibTrans" cxnId="{2DF23981-28AB-4749-BEA3-0B95D2062FDC}">
      <dgm:prSet/>
      <dgm:spPr/>
      <dgm:t>
        <a:bodyPr/>
        <a:lstStyle/>
        <a:p>
          <a:endParaRPr lang="en-US"/>
        </a:p>
      </dgm:t>
    </dgm:pt>
    <dgm:pt modelId="{2BCC736B-5840-4533-BA0C-EF53B3B888BF}" type="pres">
      <dgm:prSet presAssocID="{68B96482-87AC-475D-A663-A292C1C0DC5F}" presName="linear" presStyleCnt="0">
        <dgm:presLayoutVars>
          <dgm:animLvl val="lvl"/>
          <dgm:resizeHandles val="exact"/>
        </dgm:presLayoutVars>
      </dgm:prSet>
      <dgm:spPr/>
      <dgm:t>
        <a:bodyPr/>
        <a:lstStyle/>
        <a:p>
          <a:endParaRPr lang="en-US"/>
        </a:p>
      </dgm:t>
    </dgm:pt>
    <dgm:pt modelId="{1D2F50CC-F4F7-436F-987C-CF479572F743}" type="pres">
      <dgm:prSet presAssocID="{F763B506-DE6D-40D1-8064-425621794054}" presName="parentText" presStyleLbl="node1" presStyleIdx="0" presStyleCnt="2" custScaleY="76112">
        <dgm:presLayoutVars>
          <dgm:chMax val="0"/>
          <dgm:bulletEnabled val="1"/>
        </dgm:presLayoutVars>
      </dgm:prSet>
      <dgm:spPr/>
      <dgm:t>
        <a:bodyPr/>
        <a:lstStyle/>
        <a:p>
          <a:endParaRPr lang="en-US"/>
        </a:p>
      </dgm:t>
    </dgm:pt>
    <dgm:pt modelId="{0C64B93C-4613-433C-A75F-2D91C8E564D2}" type="pres">
      <dgm:prSet presAssocID="{1E47F2C6-152E-4D99-8991-28AEA7F6D89D}" presName="spacer" presStyleCnt="0"/>
      <dgm:spPr/>
    </dgm:pt>
    <dgm:pt modelId="{E9F5929A-4BA6-4DBB-9509-148B626E754D}" type="pres">
      <dgm:prSet presAssocID="{F4341AB8-A98B-4A48-A135-C07DEA785F84}" presName="parentText" presStyleLbl="node1" presStyleIdx="1" presStyleCnt="2" custScaleY="90364">
        <dgm:presLayoutVars>
          <dgm:chMax val="0"/>
          <dgm:bulletEnabled val="1"/>
        </dgm:presLayoutVars>
      </dgm:prSet>
      <dgm:spPr/>
      <dgm:t>
        <a:bodyPr/>
        <a:lstStyle/>
        <a:p>
          <a:endParaRPr lang="en-US"/>
        </a:p>
      </dgm:t>
    </dgm:pt>
    <dgm:pt modelId="{0DBEB737-B359-497C-8269-C6C741619A74}" type="pres">
      <dgm:prSet presAssocID="{F4341AB8-A98B-4A48-A135-C07DEA785F84}" presName="childText" presStyleLbl="revTx" presStyleIdx="0" presStyleCnt="1">
        <dgm:presLayoutVars>
          <dgm:bulletEnabled val="1"/>
        </dgm:presLayoutVars>
      </dgm:prSet>
      <dgm:spPr/>
      <dgm:t>
        <a:bodyPr/>
        <a:lstStyle/>
        <a:p>
          <a:endParaRPr lang="en-US"/>
        </a:p>
      </dgm:t>
    </dgm:pt>
  </dgm:ptLst>
  <dgm:cxnLst>
    <dgm:cxn modelId="{A5CA8FE0-52EB-400F-A701-87451642898B}" type="presOf" srcId="{F4341AB8-A98B-4A48-A135-C07DEA785F84}" destId="{E9F5929A-4BA6-4DBB-9509-148B626E754D}" srcOrd="0" destOrd="0" presId="urn:microsoft.com/office/officeart/2005/8/layout/vList2"/>
    <dgm:cxn modelId="{430FDBC2-8A99-462C-8194-9AD7D620F064}" type="presOf" srcId="{F763B506-DE6D-40D1-8064-425621794054}" destId="{1D2F50CC-F4F7-436F-987C-CF479572F743}" srcOrd="0" destOrd="0" presId="urn:microsoft.com/office/officeart/2005/8/layout/vList2"/>
    <dgm:cxn modelId="{5FF4C560-85A3-4E8B-B1CB-8DD1BFBF76BF}" srcId="{68B96482-87AC-475D-A663-A292C1C0DC5F}" destId="{F763B506-DE6D-40D1-8064-425621794054}" srcOrd="0" destOrd="0" parTransId="{A7D068B6-57AD-4E41-9144-F5367D8218D1}" sibTransId="{1E47F2C6-152E-4D99-8991-28AEA7F6D89D}"/>
    <dgm:cxn modelId="{2DF23981-28AB-4749-BEA3-0B95D2062FDC}" srcId="{F4341AB8-A98B-4A48-A135-C07DEA785F84}" destId="{7826DECC-8F5F-47F3-8C9E-627AD8279601}" srcOrd="0" destOrd="0" parTransId="{004A1B2A-8BB7-4853-9EC0-98509BF9962B}" sibTransId="{AA74A566-0791-456C-B16F-3F44F6F289DD}"/>
    <dgm:cxn modelId="{9F2C80A8-1A56-4ABC-BEFA-69CE24A42BB3}" type="presOf" srcId="{7826DECC-8F5F-47F3-8C9E-627AD8279601}" destId="{0DBEB737-B359-497C-8269-C6C741619A74}" srcOrd="0" destOrd="0" presId="urn:microsoft.com/office/officeart/2005/8/layout/vList2"/>
    <dgm:cxn modelId="{67B2A114-1C82-4C15-9E15-E0EE4D72477C}" srcId="{68B96482-87AC-475D-A663-A292C1C0DC5F}" destId="{F4341AB8-A98B-4A48-A135-C07DEA785F84}" srcOrd="1" destOrd="0" parTransId="{995F9222-A623-4184-BF84-8C75B12C9F5E}" sibTransId="{F6C2CB2E-A688-447B-A578-9CD7D9107665}"/>
    <dgm:cxn modelId="{C8E9F1A6-AF20-45E9-98F8-F550113E1189}" type="presOf" srcId="{68B96482-87AC-475D-A663-A292C1C0DC5F}" destId="{2BCC736B-5840-4533-BA0C-EF53B3B888BF}" srcOrd="0" destOrd="0" presId="urn:microsoft.com/office/officeart/2005/8/layout/vList2"/>
    <dgm:cxn modelId="{2E4BDCA0-949A-42AE-9099-E22807F7AE65}" type="presParOf" srcId="{2BCC736B-5840-4533-BA0C-EF53B3B888BF}" destId="{1D2F50CC-F4F7-436F-987C-CF479572F743}" srcOrd="0" destOrd="0" presId="urn:microsoft.com/office/officeart/2005/8/layout/vList2"/>
    <dgm:cxn modelId="{41F466CF-5C2A-45A1-BB7D-F8DC1FED626C}" type="presParOf" srcId="{2BCC736B-5840-4533-BA0C-EF53B3B888BF}" destId="{0C64B93C-4613-433C-A75F-2D91C8E564D2}" srcOrd="1" destOrd="0" presId="urn:microsoft.com/office/officeart/2005/8/layout/vList2"/>
    <dgm:cxn modelId="{23B6D79A-D05C-4FF0-A7F5-657F338BDFE5}" type="presParOf" srcId="{2BCC736B-5840-4533-BA0C-EF53B3B888BF}" destId="{E9F5929A-4BA6-4DBB-9509-148B626E754D}" srcOrd="2" destOrd="0" presId="urn:microsoft.com/office/officeart/2005/8/layout/vList2"/>
    <dgm:cxn modelId="{F49E48EB-3715-42A0-AFEF-3FB70DB9D3BA}" type="presParOf" srcId="{2BCC736B-5840-4533-BA0C-EF53B3B888BF}" destId="{0DBEB737-B359-497C-8269-C6C741619A74}"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5591ABC-27FA-490B-A7B0-CE1D166FC0C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2296614-1D43-45BE-B5C5-1A647F59D282}">
      <dgm:prSet/>
      <dgm:spPr/>
      <dgm:t>
        <a:bodyPr/>
        <a:lstStyle/>
        <a:p>
          <a:pPr rtl="0"/>
          <a:r>
            <a:rPr lang="en-US" dirty="0" smtClean="0"/>
            <a:t>ATIS </a:t>
          </a:r>
          <a:r>
            <a:rPr lang="en-US" b="1" dirty="0" smtClean="0"/>
            <a:t>WTSC </a:t>
          </a:r>
          <a:r>
            <a:rPr lang="en-US" dirty="0" smtClean="0"/>
            <a:t>is leading a joint effort to develop solutions necessary for the interconnection of Land Mobile Radio (LMR) and LTE networks.</a:t>
          </a:r>
          <a:endParaRPr lang="en-US" dirty="0"/>
        </a:p>
      </dgm:t>
    </dgm:pt>
    <dgm:pt modelId="{8B82247E-2CB0-4E1B-9224-337FB94C6A14}" type="parTrans" cxnId="{8C0A5D2A-4BFF-4079-8BB7-294469414B61}">
      <dgm:prSet/>
      <dgm:spPr/>
      <dgm:t>
        <a:bodyPr/>
        <a:lstStyle/>
        <a:p>
          <a:endParaRPr lang="en-US"/>
        </a:p>
      </dgm:t>
    </dgm:pt>
    <dgm:pt modelId="{940A1ABA-BC50-4C32-815D-25C2DC99F02D}" type="sibTrans" cxnId="{8C0A5D2A-4BFF-4079-8BB7-294469414B61}">
      <dgm:prSet/>
      <dgm:spPr/>
      <dgm:t>
        <a:bodyPr/>
        <a:lstStyle/>
        <a:p>
          <a:endParaRPr lang="en-US"/>
        </a:p>
      </dgm:t>
    </dgm:pt>
    <dgm:pt modelId="{8C6258B5-2611-474A-A4E4-997CCBA2E695}">
      <dgm:prSet/>
      <dgm:spPr/>
      <dgm:t>
        <a:bodyPr/>
        <a:lstStyle/>
        <a:p>
          <a:pPr rtl="0"/>
          <a:r>
            <a:rPr lang="en-US" dirty="0" smtClean="0"/>
            <a:t>Provide a Public Safety Mission Critical PTT voice service between subscriber units operating on P25 LMR systems and conventional mutual channels, and subscriber units operating on Public Safety LTE network systems.</a:t>
          </a:r>
          <a:endParaRPr lang="en-US" dirty="0"/>
        </a:p>
      </dgm:t>
    </dgm:pt>
    <dgm:pt modelId="{7B79CA11-F486-4512-AF00-F20F8A91F3A4}" type="parTrans" cxnId="{241E6236-D048-431E-B3FC-E6F54FE33E4E}">
      <dgm:prSet/>
      <dgm:spPr/>
      <dgm:t>
        <a:bodyPr/>
        <a:lstStyle/>
        <a:p>
          <a:endParaRPr lang="en-US"/>
        </a:p>
      </dgm:t>
    </dgm:pt>
    <dgm:pt modelId="{6C2A54D3-B777-4BF0-9EBD-4D4129A66E2C}" type="sibTrans" cxnId="{241E6236-D048-431E-B3FC-E6F54FE33E4E}">
      <dgm:prSet/>
      <dgm:spPr/>
      <dgm:t>
        <a:bodyPr/>
        <a:lstStyle/>
        <a:p>
          <a:endParaRPr lang="en-US"/>
        </a:p>
      </dgm:t>
    </dgm:pt>
    <dgm:pt modelId="{04584994-3F12-4D99-9180-F3B8A5908464}">
      <dgm:prSet/>
      <dgm:spPr/>
      <dgm:t>
        <a:bodyPr/>
        <a:lstStyle/>
        <a:p>
          <a:pPr rtl="0"/>
          <a:r>
            <a:rPr lang="en-US" dirty="0" smtClean="0"/>
            <a:t>Currently on-hold pending 3GPP Release 13 activities.</a:t>
          </a:r>
          <a:endParaRPr lang="en-US" dirty="0"/>
        </a:p>
      </dgm:t>
    </dgm:pt>
    <dgm:pt modelId="{C0DFD9BC-DBD1-42B0-ABD1-6D364CEC289B}" type="parTrans" cxnId="{D4E89577-9BB9-4829-B800-EA418D98B833}">
      <dgm:prSet/>
      <dgm:spPr/>
      <dgm:t>
        <a:bodyPr/>
        <a:lstStyle/>
        <a:p>
          <a:endParaRPr lang="en-US"/>
        </a:p>
      </dgm:t>
    </dgm:pt>
    <dgm:pt modelId="{30747D62-8863-462F-B1FD-CF41763AAF15}" type="sibTrans" cxnId="{D4E89577-9BB9-4829-B800-EA418D98B833}">
      <dgm:prSet/>
      <dgm:spPr/>
      <dgm:t>
        <a:bodyPr/>
        <a:lstStyle/>
        <a:p>
          <a:endParaRPr lang="en-US"/>
        </a:p>
      </dgm:t>
    </dgm:pt>
    <dgm:pt modelId="{D8594A41-A649-4B5A-BC9F-FEFFFB8583CA}">
      <dgm:prSet/>
      <dgm:spPr/>
      <dgm:t>
        <a:bodyPr/>
        <a:lstStyle/>
        <a:p>
          <a:pPr rtl="0"/>
          <a:r>
            <a:rPr lang="en-US" dirty="0" smtClean="0"/>
            <a:t>This effort supports NIST in its objective to “accelerate the development of the capability for communications between currently deployed public safety narrowband systems and the nationwide public safety broadband network.”</a:t>
          </a:r>
          <a:endParaRPr lang="en-US" dirty="0"/>
        </a:p>
      </dgm:t>
    </dgm:pt>
    <dgm:pt modelId="{DD88CFCF-7105-4EE7-99F5-C9C2F6E8DEA1}" type="parTrans" cxnId="{C43DA8C9-7B9E-4F54-8F25-50A75E0447BC}">
      <dgm:prSet/>
      <dgm:spPr/>
      <dgm:t>
        <a:bodyPr/>
        <a:lstStyle/>
        <a:p>
          <a:endParaRPr lang="en-US"/>
        </a:p>
      </dgm:t>
    </dgm:pt>
    <dgm:pt modelId="{048390F2-C21D-45B9-B0E5-E75559CAD092}" type="sibTrans" cxnId="{C43DA8C9-7B9E-4F54-8F25-50A75E0447BC}">
      <dgm:prSet/>
      <dgm:spPr/>
      <dgm:t>
        <a:bodyPr/>
        <a:lstStyle/>
        <a:p>
          <a:endParaRPr lang="en-US"/>
        </a:p>
      </dgm:t>
    </dgm:pt>
    <dgm:pt modelId="{ED4525C4-1408-4239-9A4C-79949231C83C}" type="pres">
      <dgm:prSet presAssocID="{35591ABC-27FA-490B-A7B0-CE1D166FC0C1}" presName="Name0" presStyleCnt="0">
        <dgm:presLayoutVars>
          <dgm:dir/>
          <dgm:animLvl val="lvl"/>
          <dgm:resizeHandles val="exact"/>
        </dgm:presLayoutVars>
      </dgm:prSet>
      <dgm:spPr/>
      <dgm:t>
        <a:bodyPr/>
        <a:lstStyle/>
        <a:p>
          <a:endParaRPr lang="en-US"/>
        </a:p>
      </dgm:t>
    </dgm:pt>
    <dgm:pt modelId="{B0B2F2F6-BD43-4D78-84C1-1A9006A9FDEB}" type="pres">
      <dgm:prSet presAssocID="{D2296614-1D43-45BE-B5C5-1A647F59D282}" presName="composite" presStyleCnt="0"/>
      <dgm:spPr/>
    </dgm:pt>
    <dgm:pt modelId="{5EFBAD50-EE25-49B3-BC1C-5A4E1F88AF8A}" type="pres">
      <dgm:prSet presAssocID="{D2296614-1D43-45BE-B5C5-1A647F59D282}" presName="parTx" presStyleLbl="alignNode1" presStyleIdx="0" presStyleCnt="1">
        <dgm:presLayoutVars>
          <dgm:chMax val="0"/>
          <dgm:chPref val="0"/>
          <dgm:bulletEnabled val="1"/>
        </dgm:presLayoutVars>
      </dgm:prSet>
      <dgm:spPr/>
      <dgm:t>
        <a:bodyPr/>
        <a:lstStyle/>
        <a:p>
          <a:endParaRPr lang="en-US"/>
        </a:p>
      </dgm:t>
    </dgm:pt>
    <dgm:pt modelId="{8704C7B8-49F9-43C7-985D-DB1808E9B2E4}" type="pres">
      <dgm:prSet presAssocID="{D2296614-1D43-45BE-B5C5-1A647F59D282}" presName="desTx" presStyleLbl="alignAccFollowNode1" presStyleIdx="0" presStyleCnt="1">
        <dgm:presLayoutVars>
          <dgm:bulletEnabled val="1"/>
        </dgm:presLayoutVars>
      </dgm:prSet>
      <dgm:spPr/>
      <dgm:t>
        <a:bodyPr/>
        <a:lstStyle/>
        <a:p>
          <a:endParaRPr lang="en-US"/>
        </a:p>
      </dgm:t>
    </dgm:pt>
  </dgm:ptLst>
  <dgm:cxnLst>
    <dgm:cxn modelId="{9287DA4A-B764-47A7-BAAA-3BDA062D1427}" type="presOf" srcId="{35591ABC-27FA-490B-A7B0-CE1D166FC0C1}" destId="{ED4525C4-1408-4239-9A4C-79949231C83C}" srcOrd="0" destOrd="0" presId="urn:microsoft.com/office/officeart/2005/8/layout/hList1"/>
    <dgm:cxn modelId="{A6942CCD-0441-411F-A2D2-0A4356730B62}" type="presOf" srcId="{D2296614-1D43-45BE-B5C5-1A647F59D282}" destId="{5EFBAD50-EE25-49B3-BC1C-5A4E1F88AF8A}" srcOrd="0" destOrd="0" presId="urn:microsoft.com/office/officeart/2005/8/layout/hList1"/>
    <dgm:cxn modelId="{8C0A5D2A-4BFF-4079-8BB7-294469414B61}" srcId="{35591ABC-27FA-490B-A7B0-CE1D166FC0C1}" destId="{D2296614-1D43-45BE-B5C5-1A647F59D282}" srcOrd="0" destOrd="0" parTransId="{8B82247E-2CB0-4E1B-9224-337FB94C6A14}" sibTransId="{940A1ABA-BC50-4C32-815D-25C2DC99F02D}"/>
    <dgm:cxn modelId="{D4E89577-9BB9-4829-B800-EA418D98B833}" srcId="{D2296614-1D43-45BE-B5C5-1A647F59D282}" destId="{04584994-3F12-4D99-9180-F3B8A5908464}" srcOrd="2" destOrd="0" parTransId="{C0DFD9BC-DBD1-42B0-ABD1-6D364CEC289B}" sibTransId="{30747D62-8863-462F-B1FD-CF41763AAF15}"/>
    <dgm:cxn modelId="{241E6236-D048-431E-B3FC-E6F54FE33E4E}" srcId="{D2296614-1D43-45BE-B5C5-1A647F59D282}" destId="{8C6258B5-2611-474A-A4E4-997CCBA2E695}" srcOrd="1" destOrd="0" parTransId="{7B79CA11-F486-4512-AF00-F20F8A91F3A4}" sibTransId="{6C2A54D3-B777-4BF0-9EBD-4D4129A66E2C}"/>
    <dgm:cxn modelId="{C43DA8C9-7B9E-4F54-8F25-50A75E0447BC}" srcId="{D2296614-1D43-45BE-B5C5-1A647F59D282}" destId="{D8594A41-A649-4B5A-BC9F-FEFFFB8583CA}" srcOrd="0" destOrd="0" parTransId="{DD88CFCF-7105-4EE7-99F5-C9C2F6E8DEA1}" sibTransId="{048390F2-C21D-45B9-B0E5-E75559CAD092}"/>
    <dgm:cxn modelId="{50E8FEF4-F6CE-4095-91FA-62DF01CA1EC1}" type="presOf" srcId="{04584994-3F12-4D99-9180-F3B8A5908464}" destId="{8704C7B8-49F9-43C7-985D-DB1808E9B2E4}" srcOrd="0" destOrd="2" presId="urn:microsoft.com/office/officeart/2005/8/layout/hList1"/>
    <dgm:cxn modelId="{8CEA8088-B167-4FBA-9F33-DD2E5A434C49}" type="presOf" srcId="{8C6258B5-2611-474A-A4E4-997CCBA2E695}" destId="{8704C7B8-49F9-43C7-985D-DB1808E9B2E4}" srcOrd="0" destOrd="1" presId="urn:microsoft.com/office/officeart/2005/8/layout/hList1"/>
    <dgm:cxn modelId="{7E148D5A-A91D-41EB-9DFE-F59B72F9952F}" type="presOf" srcId="{D8594A41-A649-4B5A-BC9F-FEFFFB8583CA}" destId="{8704C7B8-49F9-43C7-985D-DB1808E9B2E4}" srcOrd="0" destOrd="0" presId="urn:microsoft.com/office/officeart/2005/8/layout/hList1"/>
    <dgm:cxn modelId="{91DC7AEC-1A6C-4AEC-982A-C8DE5A5D4158}" type="presParOf" srcId="{ED4525C4-1408-4239-9A4C-79949231C83C}" destId="{B0B2F2F6-BD43-4D78-84C1-1A9006A9FDEB}" srcOrd="0" destOrd="0" presId="urn:microsoft.com/office/officeart/2005/8/layout/hList1"/>
    <dgm:cxn modelId="{A289CB96-CA97-4BE4-AD02-2B98513E5F37}" type="presParOf" srcId="{B0B2F2F6-BD43-4D78-84C1-1A9006A9FDEB}" destId="{5EFBAD50-EE25-49B3-BC1C-5A4E1F88AF8A}" srcOrd="0" destOrd="0" presId="urn:microsoft.com/office/officeart/2005/8/layout/hList1"/>
    <dgm:cxn modelId="{401AA988-1153-4F5A-8792-C7AF1ED66919}" type="presParOf" srcId="{B0B2F2F6-BD43-4D78-84C1-1A9006A9FDEB}" destId="{8704C7B8-49F9-43C7-985D-DB1808E9B2E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5591ABC-27FA-490B-A7B0-CE1D166FC0C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D2296614-1D43-45BE-B5C5-1A647F59D282}">
      <dgm:prSet/>
      <dgm:spPr/>
      <dgm:t>
        <a:bodyPr/>
        <a:lstStyle/>
        <a:p>
          <a:pPr rtl="0"/>
          <a:r>
            <a:rPr lang="en-US" dirty="0" smtClean="0"/>
            <a:t>ATIS </a:t>
          </a:r>
          <a:r>
            <a:rPr lang="en-US" b="1" dirty="0" smtClean="0"/>
            <a:t>WTSC </a:t>
          </a:r>
          <a:r>
            <a:rPr lang="en-US" dirty="0" smtClean="0"/>
            <a:t>recently initiated a project to evaluate the feasibility of a proposed California EEWS using commercial wireless services to:</a:t>
          </a:r>
          <a:endParaRPr lang="en-US" dirty="0"/>
        </a:p>
      </dgm:t>
    </dgm:pt>
    <dgm:pt modelId="{8B82247E-2CB0-4E1B-9224-337FB94C6A14}" type="parTrans" cxnId="{8C0A5D2A-4BFF-4079-8BB7-294469414B61}">
      <dgm:prSet/>
      <dgm:spPr/>
      <dgm:t>
        <a:bodyPr/>
        <a:lstStyle/>
        <a:p>
          <a:endParaRPr lang="en-US"/>
        </a:p>
      </dgm:t>
    </dgm:pt>
    <dgm:pt modelId="{940A1ABA-BC50-4C32-815D-25C2DC99F02D}" type="sibTrans" cxnId="{8C0A5D2A-4BFF-4079-8BB7-294469414B61}">
      <dgm:prSet/>
      <dgm:spPr/>
      <dgm:t>
        <a:bodyPr/>
        <a:lstStyle/>
        <a:p>
          <a:endParaRPr lang="en-US"/>
        </a:p>
      </dgm:t>
    </dgm:pt>
    <dgm:pt modelId="{8C6258B5-2611-474A-A4E4-997CCBA2E695}">
      <dgm:prSet/>
      <dgm:spPr/>
      <dgm:t>
        <a:bodyPr/>
        <a:lstStyle/>
        <a:p>
          <a:pPr rtl="0"/>
          <a:r>
            <a:rPr lang="en-US" dirty="0" smtClean="0"/>
            <a:t>Understand how cellular networks may integrate into the EEWS proposal.</a:t>
          </a:r>
          <a:endParaRPr lang="en-US" dirty="0"/>
        </a:p>
      </dgm:t>
    </dgm:pt>
    <dgm:pt modelId="{7B79CA11-F486-4512-AF00-F20F8A91F3A4}" type="parTrans" cxnId="{241E6236-D048-431E-B3FC-E6F54FE33E4E}">
      <dgm:prSet/>
      <dgm:spPr/>
      <dgm:t>
        <a:bodyPr/>
        <a:lstStyle/>
        <a:p>
          <a:endParaRPr lang="en-US"/>
        </a:p>
      </dgm:t>
    </dgm:pt>
    <dgm:pt modelId="{6C2A54D3-B777-4BF0-9EBD-4D4129A66E2C}" type="sibTrans" cxnId="{241E6236-D048-431E-B3FC-E6F54FE33E4E}">
      <dgm:prSet/>
      <dgm:spPr/>
      <dgm:t>
        <a:bodyPr/>
        <a:lstStyle/>
        <a:p>
          <a:endParaRPr lang="en-US"/>
        </a:p>
      </dgm:t>
    </dgm:pt>
    <dgm:pt modelId="{94E0F1CE-9AFB-407E-96AE-87DBCC4BA6F0}">
      <dgm:prSet/>
      <dgm:spPr/>
      <dgm:t>
        <a:bodyPr/>
        <a:lstStyle/>
        <a:p>
          <a:pPr rtl="0"/>
          <a:r>
            <a:rPr lang="en-US" dirty="0" smtClean="0"/>
            <a:t>Perform a feasibility study of “quick reliable mass notification” of EEWSs given current standards and technologies.</a:t>
          </a:r>
          <a:endParaRPr lang="en-US" dirty="0"/>
        </a:p>
      </dgm:t>
    </dgm:pt>
    <dgm:pt modelId="{C86C5873-A88F-4215-A173-55C7C07AD243}" type="parTrans" cxnId="{1BA10287-2CBC-4D32-BA9D-BDAA3CA16B9B}">
      <dgm:prSet/>
      <dgm:spPr/>
      <dgm:t>
        <a:bodyPr/>
        <a:lstStyle/>
        <a:p>
          <a:endParaRPr lang="en-US"/>
        </a:p>
      </dgm:t>
    </dgm:pt>
    <dgm:pt modelId="{790EA13E-0198-47B6-837F-B7E44DEAA7CD}" type="sibTrans" cxnId="{1BA10287-2CBC-4D32-BA9D-BDAA3CA16B9B}">
      <dgm:prSet/>
      <dgm:spPr/>
      <dgm:t>
        <a:bodyPr/>
        <a:lstStyle/>
        <a:p>
          <a:endParaRPr lang="en-US"/>
        </a:p>
      </dgm:t>
    </dgm:pt>
    <dgm:pt modelId="{3445A891-E08D-4336-8B04-E047ADEE3605}">
      <dgm:prSet/>
      <dgm:spPr/>
      <dgm:t>
        <a:bodyPr/>
        <a:lstStyle/>
        <a:p>
          <a:pPr rtl="0"/>
          <a:r>
            <a:rPr lang="en-US" dirty="0" smtClean="0"/>
            <a:t>Study how EEWSs deployed in other countries are defined in standards and whether those solutions and standards might apply to the proposed system.</a:t>
          </a:r>
          <a:endParaRPr lang="en-US" dirty="0"/>
        </a:p>
      </dgm:t>
    </dgm:pt>
    <dgm:pt modelId="{F7F469AA-0B9B-40AC-8BE0-79394DBD09DE}" type="parTrans" cxnId="{010D69E4-4691-4946-A5F5-A2899026DD63}">
      <dgm:prSet/>
      <dgm:spPr/>
      <dgm:t>
        <a:bodyPr/>
        <a:lstStyle/>
        <a:p>
          <a:endParaRPr lang="en-US"/>
        </a:p>
      </dgm:t>
    </dgm:pt>
    <dgm:pt modelId="{71E43A5C-87FD-4799-AD7F-A672B2DCC5A0}" type="sibTrans" cxnId="{010D69E4-4691-4946-A5F5-A2899026DD63}">
      <dgm:prSet/>
      <dgm:spPr/>
      <dgm:t>
        <a:bodyPr/>
        <a:lstStyle/>
        <a:p>
          <a:endParaRPr lang="en-US"/>
        </a:p>
      </dgm:t>
    </dgm:pt>
    <dgm:pt modelId="{ED4525C4-1408-4239-9A4C-79949231C83C}" type="pres">
      <dgm:prSet presAssocID="{35591ABC-27FA-490B-A7B0-CE1D166FC0C1}" presName="Name0" presStyleCnt="0">
        <dgm:presLayoutVars>
          <dgm:dir/>
          <dgm:animLvl val="lvl"/>
          <dgm:resizeHandles val="exact"/>
        </dgm:presLayoutVars>
      </dgm:prSet>
      <dgm:spPr/>
      <dgm:t>
        <a:bodyPr/>
        <a:lstStyle/>
        <a:p>
          <a:endParaRPr lang="en-US"/>
        </a:p>
      </dgm:t>
    </dgm:pt>
    <dgm:pt modelId="{B0B2F2F6-BD43-4D78-84C1-1A9006A9FDEB}" type="pres">
      <dgm:prSet presAssocID="{D2296614-1D43-45BE-B5C5-1A647F59D282}" presName="composite" presStyleCnt="0"/>
      <dgm:spPr/>
    </dgm:pt>
    <dgm:pt modelId="{5EFBAD50-EE25-49B3-BC1C-5A4E1F88AF8A}" type="pres">
      <dgm:prSet presAssocID="{D2296614-1D43-45BE-B5C5-1A647F59D282}" presName="parTx" presStyleLbl="alignNode1" presStyleIdx="0" presStyleCnt="1">
        <dgm:presLayoutVars>
          <dgm:chMax val="0"/>
          <dgm:chPref val="0"/>
          <dgm:bulletEnabled val="1"/>
        </dgm:presLayoutVars>
      </dgm:prSet>
      <dgm:spPr/>
      <dgm:t>
        <a:bodyPr/>
        <a:lstStyle/>
        <a:p>
          <a:endParaRPr lang="en-US"/>
        </a:p>
      </dgm:t>
    </dgm:pt>
    <dgm:pt modelId="{8704C7B8-49F9-43C7-985D-DB1808E9B2E4}" type="pres">
      <dgm:prSet presAssocID="{D2296614-1D43-45BE-B5C5-1A647F59D282}" presName="desTx" presStyleLbl="alignAccFollowNode1" presStyleIdx="0" presStyleCnt="1">
        <dgm:presLayoutVars>
          <dgm:bulletEnabled val="1"/>
        </dgm:presLayoutVars>
      </dgm:prSet>
      <dgm:spPr/>
      <dgm:t>
        <a:bodyPr/>
        <a:lstStyle/>
        <a:p>
          <a:endParaRPr lang="en-US"/>
        </a:p>
      </dgm:t>
    </dgm:pt>
  </dgm:ptLst>
  <dgm:cxnLst>
    <dgm:cxn modelId="{DC53827A-68AC-4000-A10F-979483DC6581}" type="presOf" srcId="{8C6258B5-2611-474A-A4E4-997CCBA2E695}" destId="{8704C7B8-49F9-43C7-985D-DB1808E9B2E4}" srcOrd="0" destOrd="0" presId="urn:microsoft.com/office/officeart/2005/8/layout/hList1"/>
    <dgm:cxn modelId="{B635659A-02F1-4F3F-99C9-9A366FAAA005}" type="presOf" srcId="{D2296614-1D43-45BE-B5C5-1A647F59D282}" destId="{5EFBAD50-EE25-49B3-BC1C-5A4E1F88AF8A}" srcOrd="0" destOrd="0" presId="urn:microsoft.com/office/officeart/2005/8/layout/hList1"/>
    <dgm:cxn modelId="{8588B5BA-95F3-4CB2-A7BD-8EBF9A52BA45}" type="presOf" srcId="{3445A891-E08D-4336-8B04-E047ADEE3605}" destId="{8704C7B8-49F9-43C7-985D-DB1808E9B2E4}" srcOrd="0" destOrd="2" presId="urn:microsoft.com/office/officeart/2005/8/layout/hList1"/>
    <dgm:cxn modelId="{8BE4D9DB-FB87-4D6E-956E-0A56353C5F24}" type="presOf" srcId="{35591ABC-27FA-490B-A7B0-CE1D166FC0C1}" destId="{ED4525C4-1408-4239-9A4C-79949231C83C}" srcOrd="0" destOrd="0" presId="urn:microsoft.com/office/officeart/2005/8/layout/hList1"/>
    <dgm:cxn modelId="{8C0A5D2A-4BFF-4079-8BB7-294469414B61}" srcId="{35591ABC-27FA-490B-A7B0-CE1D166FC0C1}" destId="{D2296614-1D43-45BE-B5C5-1A647F59D282}" srcOrd="0" destOrd="0" parTransId="{8B82247E-2CB0-4E1B-9224-337FB94C6A14}" sibTransId="{940A1ABA-BC50-4C32-815D-25C2DC99F02D}"/>
    <dgm:cxn modelId="{241E6236-D048-431E-B3FC-E6F54FE33E4E}" srcId="{D2296614-1D43-45BE-B5C5-1A647F59D282}" destId="{8C6258B5-2611-474A-A4E4-997CCBA2E695}" srcOrd="0" destOrd="0" parTransId="{7B79CA11-F486-4512-AF00-F20F8A91F3A4}" sibTransId="{6C2A54D3-B777-4BF0-9EBD-4D4129A66E2C}"/>
    <dgm:cxn modelId="{010D69E4-4691-4946-A5F5-A2899026DD63}" srcId="{D2296614-1D43-45BE-B5C5-1A647F59D282}" destId="{3445A891-E08D-4336-8B04-E047ADEE3605}" srcOrd="2" destOrd="0" parTransId="{F7F469AA-0B9B-40AC-8BE0-79394DBD09DE}" sibTransId="{71E43A5C-87FD-4799-AD7F-A672B2DCC5A0}"/>
    <dgm:cxn modelId="{1BA10287-2CBC-4D32-BA9D-BDAA3CA16B9B}" srcId="{D2296614-1D43-45BE-B5C5-1A647F59D282}" destId="{94E0F1CE-9AFB-407E-96AE-87DBCC4BA6F0}" srcOrd="1" destOrd="0" parTransId="{C86C5873-A88F-4215-A173-55C7C07AD243}" sibTransId="{790EA13E-0198-47B6-837F-B7E44DEAA7CD}"/>
    <dgm:cxn modelId="{7AD3EF1C-8D35-4B09-B807-B8632B893F3E}" type="presOf" srcId="{94E0F1CE-9AFB-407E-96AE-87DBCC4BA6F0}" destId="{8704C7B8-49F9-43C7-985D-DB1808E9B2E4}" srcOrd="0" destOrd="1" presId="urn:microsoft.com/office/officeart/2005/8/layout/hList1"/>
    <dgm:cxn modelId="{62FA363A-CC6B-42FB-99C0-619F9301DC1B}" type="presParOf" srcId="{ED4525C4-1408-4239-9A4C-79949231C83C}" destId="{B0B2F2F6-BD43-4D78-84C1-1A9006A9FDEB}" srcOrd="0" destOrd="0" presId="urn:microsoft.com/office/officeart/2005/8/layout/hList1"/>
    <dgm:cxn modelId="{CD16681C-5DA6-43F3-9B9A-DA6981D99A39}" type="presParOf" srcId="{B0B2F2F6-BD43-4D78-84C1-1A9006A9FDEB}" destId="{5EFBAD50-EE25-49B3-BC1C-5A4E1F88AF8A}" srcOrd="0" destOrd="0" presId="urn:microsoft.com/office/officeart/2005/8/layout/hList1"/>
    <dgm:cxn modelId="{9E3B3DAC-DB7D-4E1E-A820-911976A90A17}" type="presParOf" srcId="{B0B2F2F6-BD43-4D78-84C1-1A9006A9FDEB}" destId="{8704C7B8-49F9-43C7-985D-DB1808E9B2E4}"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BE6354A6-F253-4D6D-9446-7D1B9596D8D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A328D69-4E55-4EB5-B5B1-58A00F2C659D}">
      <dgm:prSet/>
      <dgm:spPr/>
      <dgm:t>
        <a:bodyPr/>
        <a:lstStyle/>
        <a:p>
          <a:pPr rtl="0"/>
          <a:r>
            <a:rPr lang="en-US" dirty="0" smtClean="0"/>
            <a:t>In April, ATIS formed the IP Transition of Public Safety Related Applications Task Force (PSRA TF)</a:t>
          </a:r>
          <a:endParaRPr lang="en-US" dirty="0"/>
        </a:p>
      </dgm:t>
    </dgm:pt>
    <dgm:pt modelId="{D8487761-9B44-43C2-B94F-42BD3E728918}" type="parTrans" cxnId="{2747C814-C489-4BAC-BD33-106992292413}">
      <dgm:prSet/>
      <dgm:spPr/>
      <dgm:t>
        <a:bodyPr/>
        <a:lstStyle/>
        <a:p>
          <a:endParaRPr lang="en-US"/>
        </a:p>
      </dgm:t>
    </dgm:pt>
    <dgm:pt modelId="{EAF1B158-9399-4C64-B408-622C29821200}" type="sibTrans" cxnId="{2747C814-C489-4BAC-BD33-106992292413}">
      <dgm:prSet/>
      <dgm:spPr/>
      <dgm:t>
        <a:bodyPr/>
        <a:lstStyle/>
        <a:p>
          <a:endParaRPr lang="en-US"/>
        </a:p>
      </dgm:t>
    </dgm:pt>
    <dgm:pt modelId="{542B4979-4004-4B82-84CA-3DE8BDF51953}">
      <dgm:prSet custT="1"/>
      <dgm:spPr/>
      <dgm:t>
        <a:bodyPr/>
        <a:lstStyle/>
        <a:p>
          <a:pPr rtl="0"/>
          <a:r>
            <a:rPr lang="en-US" sz="1800" dirty="0" smtClean="0"/>
            <a:t>Since many key public safety applications are still based upon legacy PSTN technologies and services, the TF is examining the effects of the All-IP migration on infrastructure associated with public safety.</a:t>
          </a:r>
          <a:endParaRPr lang="en-US" sz="1800" dirty="0"/>
        </a:p>
      </dgm:t>
    </dgm:pt>
    <dgm:pt modelId="{A14FD71B-04FF-436A-9F5B-F2FA85B34029}" type="parTrans" cxnId="{C7A144A8-E97C-4583-8F68-78A1D4DACFFB}">
      <dgm:prSet/>
      <dgm:spPr/>
      <dgm:t>
        <a:bodyPr/>
        <a:lstStyle/>
        <a:p>
          <a:endParaRPr lang="en-US"/>
        </a:p>
      </dgm:t>
    </dgm:pt>
    <dgm:pt modelId="{EA7FFE28-4791-4F9C-9DBE-2DBE923C2308}" type="sibTrans" cxnId="{C7A144A8-E97C-4583-8F68-78A1D4DACFFB}">
      <dgm:prSet/>
      <dgm:spPr/>
      <dgm:t>
        <a:bodyPr/>
        <a:lstStyle/>
        <a:p>
          <a:endParaRPr lang="en-US"/>
        </a:p>
      </dgm:t>
    </dgm:pt>
    <dgm:pt modelId="{1BB592BE-DDDA-457E-8E58-F7F444865F71}">
      <dgm:prSet/>
      <dgm:spPr/>
      <dgm:t>
        <a:bodyPr/>
        <a:lstStyle/>
        <a:p>
          <a:pPr rtl="0"/>
          <a:r>
            <a:rPr lang="en-US" smtClean="0"/>
            <a:t>The TF identified relevant stakeholder organizations related to the following applications:</a:t>
          </a:r>
          <a:endParaRPr lang="en-US"/>
        </a:p>
      </dgm:t>
    </dgm:pt>
    <dgm:pt modelId="{4EE0E94A-6543-479E-AEBF-A28EB512939F}" type="parTrans" cxnId="{34AAC35D-1AC3-4CC2-9777-36553AC56990}">
      <dgm:prSet/>
      <dgm:spPr/>
      <dgm:t>
        <a:bodyPr/>
        <a:lstStyle/>
        <a:p>
          <a:endParaRPr lang="en-US"/>
        </a:p>
      </dgm:t>
    </dgm:pt>
    <dgm:pt modelId="{C4A011BC-96AF-4892-BA51-2C9AF91427ED}" type="sibTrans" cxnId="{34AAC35D-1AC3-4CC2-9777-36553AC56990}">
      <dgm:prSet/>
      <dgm:spPr/>
      <dgm:t>
        <a:bodyPr/>
        <a:lstStyle/>
        <a:p>
          <a:endParaRPr lang="en-US"/>
        </a:p>
      </dgm:t>
    </dgm:pt>
    <dgm:pt modelId="{FC2F71C6-0533-4628-9BE7-542A11DD89CB}">
      <dgm:prSet/>
      <dgm:spPr/>
      <dgm:t>
        <a:bodyPr/>
        <a:lstStyle/>
        <a:p>
          <a:pPr rtl="0"/>
          <a:r>
            <a:rPr lang="en-US" dirty="0" smtClean="0"/>
            <a:t>Alarm circuits to local fire and police departments </a:t>
          </a:r>
          <a:endParaRPr lang="en-US" dirty="0"/>
        </a:p>
      </dgm:t>
    </dgm:pt>
    <dgm:pt modelId="{17B93D13-9571-4F4C-9FA7-B85DBF249C2C}" type="parTrans" cxnId="{C3EFAE31-7533-4844-93C3-DC8307AD961F}">
      <dgm:prSet/>
      <dgm:spPr/>
      <dgm:t>
        <a:bodyPr/>
        <a:lstStyle/>
        <a:p>
          <a:endParaRPr lang="en-US"/>
        </a:p>
      </dgm:t>
    </dgm:pt>
    <dgm:pt modelId="{E67F32B2-7FF6-4AC0-9138-86EA71AC802E}" type="sibTrans" cxnId="{C3EFAE31-7533-4844-93C3-DC8307AD961F}">
      <dgm:prSet/>
      <dgm:spPr/>
      <dgm:t>
        <a:bodyPr/>
        <a:lstStyle/>
        <a:p>
          <a:endParaRPr lang="en-US"/>
        </a:p>
      </dgm:t>
    </dgm:pt>
    <dgm:pt modelId="{6756B53A-7710-4F4E-B4E4-B1C4B25019D3}">
      <dgm:prSet/>
      <dgm:spPr/>
      <dgm:t>
        <a:bodyPr/>
        <a:lstStyle/>
        <a:p>
          <a:pPr rtl="0"/>
          <a:r>
            <a:rPr lang="en-US" smtClean="0"/>
            <a:t>FAA circuits to towers and alarms</a:t>
          </a:r>
          <a:endParaRPr lang="en-US"/>
        </a:p>
      </dgm:t>
    </dgm:pt>
    <dgm:pt modelId="{B7DA4F53-0CCC-42B2-937B-ED0A5352876F}" type="parTrans" cxnId="{477A4D15-8DE3-4643-99FE-BC8D7821B17D}">
      <dgm:prSet/>
      <dgm:spPr/>
      <dgm:t>
        <a:bodyPr/>
        <a:lstStyle/>
        <a:p>
          <a:endParaRPr lang="en-US"/>
        </a:p>
      </dgm:t>
    </dgm:pt>
    <dgm:pt modelId="{F63FA696-02AA-467F-9F2B-6B0BD47B3B50}" type="sibTrans" cxnId="{477A4D15-8DE3-4643-99FE-BC8D7821B17D}">
      <dgm:prSet/>
      <dgm:spPr/>
      <dgm:t>
        <a:bodyPr/>
        <a:lstStyle/>
        <a:p>
          <a:endParaRPr lang="en-US"/>
        </a:p>
      </dgm:t>
    </dgm:pt>
    <dgm:pt modelId="{3ABE23EF-8C72-4800-B78A-08639114BB73}">
      <dgm:prSet/>
      <dgm:spPr/>
      <dgm:t>
        <a:bodyPr/>
        <a:lstStyle/>
        <a:p>
          <a:pPr rtl="0"/>
          <a:r>
            <a:rPr lang="en-US" dirty="0" smtClean="0"/>
            <a:t>Circuits that monitor railroad crossings</a:t>
          </a:r>
          <a:endParaRPr lang="en-US" dirty="0"/>
        </a:p>
      </dgm:t>
    </dgm:pt>
    <dgm:pt modelId="{BF099707-9550-4517-B7AA-99F8BCC96EA2}" type="parTrans" cxnId="{2EC91CD4-61E8-468C-AC9A-C54475897440}">
      <dgm:prSet/>
      <dgm:spPr/>
      <dgm:t>
        <a:bodyPr/>
        <a:lstStyle/>
        <a:p>
          <a:endParaRPr lang="en-US"/>
        </a:p>
      </dgm:t>
    </dgm:pt>
    <dgm:pt modelId="{83244B6D-E777-4B5D-BA0C-FFA4B4E8A1AB}" type="sibTrans" cxnId="{2EC91CD4-61E8-468C-AC9A-C54475897440}">
      <dgm:prSet/>
      <dgm:spPr/>
      <dgm:t>
        <a:bodyPr/>
        <a:lstStyle/>
        <a:p>
          <a:endParaRPr lang="en-US"/>
        </a:p>
      </dgm:t>
    </dgm:pt>
    <dgm:pt modelId="{7C6B1ED3-A7DA-48C3-9032-FF398E963A5F}">
      <dgm:prSet/>
      <dgm:spPr/>
      <dgm:t>
        <a:bodyPr/>
        <a:lstStyle/>
        <a:p>
          <a:pPr rtl="0"/>
          <a:r>
            <a:rPr lang="en-US" smtClean="0"/>
            <a:t>Circuits for sensors at gas and power company locations</a:t>
          </a:r>
          <a:endParaRPr lang="en-US"/>
        </a:p>
      </dgm:t>
    </dgm:pt>
    <dgm:pt modelId="{0002E167-DC7F-4E08-8C73-FB3B0835A3BB}" type="parTrans" cxnId="{80E0C20B-A4A9-4BF5-8905-51BD849BD1B9}">
      <dgm:prSet/>
      <dgm:spPr/>
      <dgm:t>
        <a:bodyPr/>
        <a:lstStyle/>
        <a:p>
          <a:endParaRPr lang="en-US"/>
        </a:p>
      </dgm:t>
    </dgm:pt>
    <dgm:pt modelId="{BC27F897-2B83-40C2-902F-C6B9AB5D1AD7}" type="sibTrans" cxnId="{80E0C20B-A4A9-4BF5-8905-51BD849BD1B9}">
      <dgm:prSet/>
      <dgm:spPr/>
      <dgm:t>
        <a:bodyPr/>
        <a:lstStyle/>
        <a:p>
          <a:endParaRPr lang="en-US"/>
        </a:p>
      </dgm:t>
    </dgm:pt>
    <dgm:pt modelId="{F962CF4F-061E-4E9E-91E5-80D21ACDA997}">
      <dgm:prSet/>
      <dgm:spPr/>
      <dgm:t>
        <a:bodyPr/>
        <a:lstStyle/>
        <a:p>
          <a:pPr rtl="0"/>
          <a:r>
            <a:rPr lang="en-US" smtClean="0"/>
            <a:t>Meter and alarming circuits related to power grid</a:t>
          </a:r>
          <a:endParaRPr lang="en-US"/>
        </a:p>
      </dgm:t>
    </dgm:pt>
    <dgm:pt modelId="{D21939A4-4EE3-4E6D-996D-5A90EECF0A01}" type="parTrans" cxnId="{26B86F3D-C04C-4411-A72B-9EB81005A54D}">
      <dgm:prSet/>
      <dgm:spPr/>
      <dgm:t>
        <a:bodyPr/>
        <a:lstStyle/>
        <a:p>
          <a:endParaRPr lang="en-US"/>
        </a:p>
      </dgm:t>
    </dgm:pt>
    <dgm:pt modelId="{BAA54B8A-A04F-4BB0-9B03-8B173D2DE77D}" type="sibTrans" cxnId="{26B86F3D-C04C-4411-A72B-9EB81005A54D}">
      <dgm:prSet/>
      <dgm:spPr/>
      <dgm:t>
        <a:bodyPr/>
        <a:lstStyle/>
        <a:p>
          <a:endParaRPr lang="en-US"/>
        </a:p>
      </dgm:t>
    </dgm:pt>
    <dgm:pt modelId="{3420A53E-E27A-4A03-9B7F-3C022E882219}">
      <dgm:prSet/>
      <dgm:spPr/>
      <dgm:t>
        <a:bodyPr/>
        <a:lstStyle/>
        <a:p>
          <a:pPr rtl="0"/>
          <a:r>
            <a:rPr lang="en-US" smtClean="0"/>
            <a:t>Circuits supporting underground communications</a:t>
          </a:r>
          <a:endParaRPr lang="en-US"/>
        </a:p>
      </dgm:t>
    </dgm:pt>
    <dgm:pt modelId="{C6A0D290-6A2D-47A0-818A-3E4E489E7867}" type="parTrans" cxnId="{CC714F8E-92C0-4D2B-A13B-12B22BE1A06E}">
      <dgm:prSet/>
      <dgm:spPr/>
      <dgm:t>
        <a:bodyPr/>
        <a:lstStyle/>
        <a:p>
          <a:endParaRPr lang="en-US"/>
        </a:p>
      </dgm:t>
    </dgm:pt>
    <dgm:pt modelId="{770B7345-A7B6-46C8-9AA7-C5BB9B59EA13}" type="sibTrans" cxnId="{CC714F8E-92C0-4D2B-A13B-12B22BE1A06E}">
      <dgm:prSet/>
      <dgm:spPr/>
      <dgm:t>
        <a:bodyPr/>
        <a:lstStyle/>
        <a:p>
          <a:endParaRPr lang="en-US"/>
        </a:p>
      </dgm:t>
    </dgm:pt>
    <dgm:pt modelId="{6297B035-1A34-4062-9EBF-7A2178C07257}" type="pres">
      <dgm:prSet presAssocID="{BE6354A6-F253-4D6D-9446-7D1B9596D8D7}" presName="Name0" presStyleCnt="0">
        <dgm:presLayoutVars>
          <dgm:dir/>
          <dgm:animLvl val="lvl"/>
          <dgm:resizeHandles val="exact"/>
        </dgm:presLayoutVars>
      </dgm:prSet>
      <dgm:spPr/>
      <dgm:t>
        <a:bodyPr/>
        <a:lstStyle/>
        <a:p>
          <a:endParaRPr lang="en-US"/>
        </a:p>
      </dgm:t>
    </dgm:pt>
    <dgm:pt modelId="{7C1F6124-C48B-4E2C-A026-4AF2000BE76D}" type="pres">
      <dgm:prSet presAssocID="{9A328D69-4E55-4EB5-B5B1-58A00F2C659D}" presName="linNode" presStyleCnt="0"/>
      <dgm:spPr/>
    </dgm:pt>
    <dgm:pt modelId="{44D85C01-ECAD-4EDF-814F-D0C329906CA2}" type="pres">
      <dgm:prSet presAssocID="{9A328D69-4E55-4EB5-B5B1-58A00F2C659D}" presName="parentText" presStyleLbl="node1" presStyleIdx="0" presStyleCnt="2">
        <dgm:presLayoutVars>
          <dgm:chMax val="1"/>
          <dgm:bulletEnabled val="1"/>
        </dgm:presLayoutVars>
      </dgm:prSet>
      <dgm:spPr/>
      <dgm:t>
        <a:bodyPr/>
        <a:lstStyle/>
        <a:p>
          <a:endParaRPr lang="en-US"/>
        </a:p>
      </dgm:t>
    </dgm:pt>
    <dgm:pt modelId="{74F2D976-ADA4-4B2E-8770-AE5F6ED034E2}" type="pres">
      <dgm:prSet presAssocID="{9A328D69-4E55-4EB5-B5B1-58A00F2C659D}" presName="descendantText" presStyleLbl="alignAccFollowNode1" presStyleIdx="0" presStyleCnt="2">
        <dgm:presLayoutVars>
          <dgm:bulletEnabled val="1"/>
        </dgm:presLayoutVars>
      </dgm:prSet>
      <dgm:spPr/>
      <dgm:t>
        <a:bodyPr/>
        <a:lstStyle/>
        <a:p>
          <a:endParaRPr lang="en-US"/>
        </a:p>
      </dgm:t>
    </dgm:pt>
    <dgm:pt modelId="{7279A3D4-1DB8-4831-A7F5-DBDE4DCBBAE5}" type="pres">
      <dgm:prSet presAssocID="{EAF1B158-9399-4C64-B408-622C29821200}" presName="sp" presStyleCnt="0"/>
      <dgm:spPr/>
    </dgm:pt>
    <dgm:pt modelId="{1744F424-A37A-4805-924B-356EA15FAF6F}" type="pres">
      <dgm:prSet presAssocID="{1BB592BE-DDDA-457E-8E58-F7F444865F71}" presName="linNode" presStyleCnt="0"/>
      <dgm:spPr/>
    </dgm:pt>
    <dgm:pt modelId="{214494EE-39A4-4637-9575-FF6C32573836}" type="pres">
      <dgm:prSet presAssocID="{1BB592BE-DDDA-457E-8E58-F7F444865F71}" presName="parentText" presStyleLbl="node1" presStyleIdx="1" presStyleCnt="2">
        <dgm:presLayoutVars>
          <dgm:chMax val="1"/>
          <dgm:bulletEnabled val="1"/>
        </dgm:presLayoutVars>
      </dgm:prSet>
      <dgm:spPr/>
      <dgm:t>
        <a:bodyPr/>
        <a:lstStyle/>
        <a:p>
          <a:endParaRPr lang="en-US"/>
        </a:p>
      </dgm:t>
    </dgm:pt>
    <dgm:pt modelId="{BC5BDAEF-0FE2-409C-B6B5-087392C16A37}" type="pres">
      <dgm:prSet presAssocID="{1BB592BE-DDDA-457E-8E58-F7F444865F71}" presName="descendantText" presStyleLbl="alignAccFollowNode1" presStyleIdx="1" presStyleCnt="2">
        <dgm:presLayoutVars>
          <dgm:bulletEnabled val="1"/>
        </dgm:presLayoutVars>
      </dgm:prSet>
      <dgm:spPr/>
      <dgm:t>
        <a:bodyPr/>
        <a:lstStyle/>
        <a:p>
          <a:endParaRPr lang="en-US"/>
        </a:p>
      </dgm:t>
    </dgm:pt>
  </dgm:ptLst>
  <dgm:cxnLst>
    <dgm:cxn modelId="{C3EFAE31-7533-4844-93C3-DC8307AD961F}" srcId="{1BB592BE-DDDA-457E-8E58-F7F444865F71}" destId="{FC2F71C6-0533-4628-9BE7-542A11DD89CB}" srcOrd="0" destOrd="0" parTransId="{17B93D13-9571-4F4C-9FA7-B85DBF249C2C}" sibTransId="{E67F32B2-7FF6-4AC0-9138-86EA71AC802E}"/>
    <dgm:cxn modelId="{A0FEE44C-22E2-435C-86A1-75EB57421FCD}" type="presOf" srcId="{F962CF4F-061E-4E9E-91E5-80D21ACDA997}" destId="{BC5BDAEF-0FE2-409C-B6B5-087392C16A37}" srcOrd="0" destOrd="4" presId="urn:microsoft.com/office/officeart/2005/8/layout/vList5"/>
    <dgm:cxn modelId="{477A4D15-8DE3-4643-99FE-BC8D7821B17D}" srcId="{1BB592BE-DDDA-457E-8E58-F7F444865F71}" destId="{6756B53A-7710-4F4E-B4E4-B1C4B25019D3}" srcOrd="1" destOrd="0" parTransId="{B7DA4F53-0CCC-42B2-937B-ED0A5352876F}" sibTransId="{F63FA696-02AA-467F-9F2B-6B0BD47B3B50}"/>
    <dgm:cxn modelId="{CC714F8E-92C0-4D2B-A13B-12B22BE1A06E}" srcId="{1BB592BE-DDDA-457E-8E58-F7F444865F71}" destId="{3420A53E-E27A-4A03-9B7F-3C022E882219}" srcOrd="5" destOrd="0" parTransId="{C6A0D290-6A2D-47A0-818A-3E4E489E7867}" sibTransId="{770B7345-A7B6-46C8-9AA7-C5BB9B59EA13}"/>
    <dgm:cxn modelId="{34AAC35D-1AC3-4CC2-9777-36553AC56990}" srcId="{BE6354A6-F253-4D6D-9446-7D1B9596D8D7}" destId="{1BB592BE-DDDA-457E-8E58-F7F444865F71}" srcOrd="1" destOrd="0" parTransId="{4EE0E94A-6543-479E-AEBF-A28EB512939F}" sibTransId="{C4A011BC-96AF-4892-BA51-2C9AF91427ED}"/>
    <dgm:cxn modelId="{80E0C20B-A4A9-4BF5-8905-51BD849BD1B9}" srcId="{1BB592BE-DDDA-457E-8E58-F7F444865F71}" destId="{7C6B1ED3-A7DA-48C3-9032-FF398E963A5F}" srcOrd="3" destOrd="0" parTransId="{0002E167-DC7F-4E08-8C73-FB3B0835A3BB}" sibTransId="{BC27F897-2B83-40C2-902F-C6B9AB5D1AD7}"/>
    <dgm:cxn modelId="{26B86F3D-C04C-4411-A72B-9EB81005A54D}" srcId="{1BB592BE-DDDA-457E-8E58-F7F444865F71}" destId="{F962CF4F-061E-4E9E-91E5-80D21ACDA997}" srcOrd="4" destOrd="0" parTransId="{D21939A4-4EE3-4E6D-996D-5A90EECF0A01}" sibTransId="{BAA54B8A-A04F-4BB0-9B03-8B173D2DE77D}"/>
    <dgm:cxn modelId="{99B6812C-62CE-49A8-BB90-E18363C34ACF}" type="presOf" srcId="{BE6354A6-F253-4D6D-9446-7D1B9596D8D7}" destId="{6297B035-1A34-4062-9EBF-7A2178C07257}" srcOrd="0" destOrd="0" presId="urn:microsoft.com/office/officeart/2005/8/layout/vList5"/>
    <dgm:cxn modelId="{2747C814-C489-4BAC-BD33-106992292413}" srcId="{BE6354A6-F253-4D6D-9446-7D1B9596D8D7}" destId="{9A328D69-4E55-4EB5-B5B1-58A00F2C659D}" srcOrd="0" destOrd="0" parTransId="{D8487761-9B44-43C2-B94F-42BD3E728918}" sibTransId="{EAF1B158-9399-4C64-B408-622C29821200}"/>
    <dgm:cxn modelId="{BB4814EE-E904-4893-9A33-BE7DAF72A522}" type="presOf" srcId="{6756B53A-7710-4F4E-B4E4-B1C4B25019D3}" destId="{BC5BDAEF-0FE2-409C-B6B5-087392C16A37}" srcOrd="0" destOrd="1" presId="urn:microsoft.com/office/officeart/2005/8/layout/vList5"/>
    <dgm:cxn modelId="{FAB803DB-4BA2-4E26-BD89-05F741577B7D}" type="presOf" srcId="{3ABE23EF-8C72-4800-B78A-08639114BB73}" destId="{BC5BDAEF-0FE2-409C-B6B5-087392C16A37}" srcOrd="0" destOrd="2" presId="urn:microsoft.com/office/officeart/2005/8/layout/vList5"/>
    <dgm:cxn modelId="{C7A144A8-E97C-4583-8F68-78A1D4DACFFB}" srcId="{9A328D69-4E55-4EB5-B5B1-58A00F2C659D}" destId="{542B4979-4004-4B82-84CA-3DE8BDF51953}" srcOrd="0" destOrd="0" parTransId="{A14FD71B-04FF-436A-9F5B-F2FA85B34029}" sibTransId="{EA7FFE28-4791-4F9C-9DBE-2DBE923C2308}"/>
    <dgm:cxn modelId="{E9FD0827-97F1-402A-B888-D0D1DB63F5C6}" type="presOf" srcId="{9A328D69-4E55-4EB5-B5B1-58A00F2C659D}" destId="{44D85C01-ECAD-4EDF-814F-D0C329906CA2}" srcOrd="0" destOrd="0" presId="urn:microsoft.com/office/officeart/2005/8/layout/vList5"/>
    <dgm:cxn modelId="{BE992AA5-C965-45CD-9A89-B4005084BADB}" type="presOf" srcId="{3420A53E-E27A-4A03-9B7F-3C022E882219}" destId="{BC5BDAEF-0FE2-409C-B6B5-087392C16A37}" srcOrd="0" destOrd="5" presId="urn:microsoft.com/office/officeart/2005/8/layout/vList5"/>
    <dgm:cxn modelId="{D4264C34-0A6B-4A13-8AF5-F9B4D8153260}" type="presOf" srcId="{542B4979-4004-4B82-84CA-3DE8BDF51953}" destId="{74F2D976-ADA4-4B2E-8770-AE5F6ED034E2}" srcOrd="0" destOrd="0" presId="urn:microsoft.com/office/officeart/2005/8/layout/vList5"/>
    <dgm:cxn modelId="{2EC91CD4-61E8-468C-AC9A-C54475897440}" srcId="{1BB592BE-DDDA-457E-8E58-F7F444865F71}" destId="{3ABE23EF-8C72-4800-B78A-08639114BB73}" srcOrd="2" destOrd="0" parTransId="{BF099707-9550-4517-B7AA-99F8BCC96EA2}" sibTransId="{83244B6D-E777-4B5D-BA0C-FFA4B4E8A1AB}"/>
    <dgm:cxn modelId="{03CE2FE9-FC07-4112-965B-AE82008126C9}" type="presOf" srcId="{FC2F71C6-0533-4628-9BE7-542A11DD89CB}" destId="{BC5BDAEF-0FE2-409C-B6B5-087392C16A37}" srcOrd="0" destOrd="0" presId="urn:microsoft.com/office/officeart/2005/8/layout/vList5"/>
    <dgm:cxn modelId="{A76E3A3C-A470-48E6-ACB0-8B13E1EB6566}" type="presOf" srcId="{7C6B1ED3-A7DA-48C3-9032-FF398E963A5F}" destId="{BC5BDAEF-0FE2-409C-B6B5-087392C16A37}" srcOrd="0" destOrd="3" presId="urn:microsoft.com/office/officeart/2005/8/layout/vList5"/>
    <dgm:cxn modelId="{5924DBE3-27A0-4A65-9E17-1EEF9965E0D2}" type="presOf" srcId="{1BB592BE-DDDA-457E-8E58-F7F444865F71}" destId="{214494EE-39A4-4637-9575-FF6C32573836}" srcOrd="0" destOrd="0" presId="urn:microsoft.com/office/officeart/2005/8/layout/vList5"/>
    <dgm:cxn modelId="{5B2B0D8B-0E70-4751-BE20-6B95FB3871BD}" type="presParOf" srcId="{6297B035-1A34-4062-9EBF-7A2178C07257}" destId="{7C1F6124-C48B-4E2C-A026-4AF2000BE76D}" srcOrd="0" destOrd="0" presId="urn:microsoft.com/office/officeart/2005/8/layout/vList5"/>
    <dgm:cxn modelId="{6F8F2250-28FE-4B2A-831C-49646B32A310}" type="presParOf" srcId="{7C1F6124-C48B-4E2C-A026-4AF2000BE76D}" destId="{44D85C01-ECAD-4EDF-814F-D0C329906CA2}" srcOrd="0" destOrd="0" presId="urn:microsoft.com/office/officeart/2005/8/layout/vList5"/>
    <dgm:cxn modelId="{57F7DC7E-1804-4857-890F-5E952E0DC89E}" type="presParOf" srcId="{7C1F6124-C48B-4E2C-A026-4AF2000BE76D}" destId="{74F2D976-ADA4-4B2E-8770-AE5F6ED034E2}" srcOrd="1" destOrd="0" presId="urn:microsoft.com/office/officeart/2005/8/layout/vList5"/>
    <dgm:cxn modelId="{5DA3C011-897E-4D30-B495-EC8681ED07D2}" type="presParOf" srcId="{6297B035-1A34-4062-9EBF-7A2178C07257}" destId="{7279A3D4-1DB8-4831-A7F5-DBDE4DCBBAE5}" srcOrd="1" destOrd="0" presId="urn:microsoft.com/office/officeart/2005/8/layout/vList5"/>
    <dgm:cxn modelId="{CD72AF1B-E10F-4876-B675-AE07A6FF0BF6}" type="presParOf" srcId="{6297B035-1A34-4062-9EBF-7A2178C07257}" destId="{1744F424-A37A-4805-924B-356EA15FAF6F}" srcOrd="2" destOrd="0" presId="urn:microsoft.com/office/officeart/2005/8/layout/vList5"/>
    <dgm:cxn modelId="{C79B3D06-90CF-4751-81A7-C5B72EEEF5C6}" type="presParOf" srcId="{1744F424-A37A-4805-924B-356EA15FAF6F}" destId="{214494EE-39A4-4637-9575-FF6C32573836}" srcOrd="0" destOrd="0" presId="urn:microsoft.com/office/officeart/2005/8/layout/vList5"/>
    <dgm:cxn modelId="{AAC70FD7-0E07-48A6-AA7D-1F3811B348BC}" type="presParOf" srcId="{1744F424-A37A-4805-924B-356EA15FAF6F}" destId="{BC5BDAEF-0FE2-409C-B6B5-087392C16A37}"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38120EF-0BB6-4A49-B389-4DD8C6B9D590}"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4299B60-EA23-4402-A575-3F6DB7F3A571}">
      <dgm:prSet/>
      <dgm:spPr/>
      <dgm:t>
        <a:bodyPr/>
        <a:lstStyle/>
        <a:p>
          <a:pPr rtl="0"/>
          <a:r>
            <a:rPr lang="en-US" dirty="0" smtClean="0"/>
            <a:t>Outreach to industry associations is in progress and significant detail is being collected.</a:t>
          </a:r>
          <a:endParaRPr lang="en-US" dirty="0"/>
        </a:p>
      </dgm:t>
    </dgm:pt>
    <dgm:pt modelId="{18B2A10A-3461-457B-ACE0-FB5433B4FEBF}" type="parTrans" cxnId="{7900C1D0-4A6E-4F6D-BF4D-44198CBACED6}">
      <dgm:prSet/>
      <dgm:spPr/>
      <dgm:t>
        <a:bodyPr/>
        <a:lstStyle/>
        <a:p>
          <a:endParaRPr lang="en-US"/>
        </a:p>
      </dgm:t>
    </dgm:pt>
    <dgm:pt modelId="{82B85C92-BE13-4F37-8526-F791C7873DA0}" type="sibTrans" cxnId="{7900C1D0-4A6E-4F6D-BF4D-44198CBACED6}">
      <dgm:prSet/>
      <dgm:spPr/>
      <dgm:t>
        <a:bodyPr/>
        <a:lstStyle/>
        <a:p>
          <a:endParaRPr lang="en-US"/>
        </a:p>
      </dgm:t>
    </dgm:pt>
    <dgm:pt modelId="{97DDF289-EB69-4AA0-8659-F3F6B19B5974}">
      <dgm:prSet custT="1"/>
      <dgm:spPr/>
      <dgm:t>
        <a:bodyPr/>
        <a:lstStyle/>
        <a:p>
          <a:pPr rtl="0">
            <a:lnSpc>
              <a:spcPct val="150000"/>
            </a:lnSpc>
          </a:pPr>
          <a:r>
            <a:rPr lang="en-US" sz="1800" dirty="0" smtClean="0"/>
            <a:t>NPSTC (Paul Patrick) is participating.</a:t>
          </a:r>
          <a:endParaRPr lang="en-US" sz="1800" dirty="0"/>
        </a:p>
      </dgm:t>
    </dgm:pt>
    <dgm:pt modelId="{178131C6-5A41-43F4-A178-AE3C0969E506}" type="parTrans" cxnId="{94422FA1-CE1E-4077-B4CE-D8A3D15ABA6D}">
      <dgm:prSet/>
      <dgm:spPr/>
      <dgm:t>
        <a:bodyPr/>
        <a:lstStyle/>
        <a:p>
          <a:endParaRPr lang="en-US"/>
        </a:p>
      </dgm:t>
    </dgm:pt>
    <dgm:pt modelId="{7C0E3AB2-F3C6-402D-9435-E42B957E7B05}" type="sibTrans" cxnId="{94422FA1-CE1E-4077-B4CE-D8A3D15ABA6D}">
      <dgm:prSet/>
      <dgm:spPr/>
      <dgm:t>
        <a:bodyPr/>
        <a:lstStyle/>
        <a:p>
          <a:endParaRPr lang="en-US"/>
        </a:p>
      </dgm:t>
    </dgm:pt>
    <dgm:pt modelId="{1381D4CB-66E8-46BF-BBF0-A462718E8A09}">
      <dgm:prSet/>
      <dgm:spPr/>
      <dgm:t>
        <a:bodyPr/>
        <a:lstStyle/>
        <a:p>
          <a:pPr rtl="0"/>
          <a:r>
            <a:rPr lang="en-US" dirty="0" smtClean="0"/>
            <a:t>The TF will use this industry input to:</a:t>
          </a:r>
          <a:endParaRPr lang="en-US" dirty="0"/>
        </a:p>
      </dgm:t>
    </dgm:pt>
    <dgm:pt modelId="{7E43968E-5ACB-4F52-9826-EEEEC0C83AF0}" type="parTrans" cxnId="{4CBCED2F-0C41-4B8D-82D2-7C690C7700EF}">
      <dgm:prSet/>
      <dgm:spPr/>
      <dgm:t>
        <a:bodyPr/>
        <a:lstStyle/>
        <a:p>
          <a:endParaRPr lang="en-US"/>
        </a:p>
      </dgm:t>
    </dgm:pt>
    <dgm:pt modelId="{BCE4659E-C2F3-4A1D-9998-ECB9C6B1ECDE}" type="sibTrans" cxnId="{4CBCED2F-0C41-4B8D-82D2-7C690C7700EF}">
      <dgm:prSet/>
      <dgm:spPr/>
      <dgm:t>
        <a:bodyPr/>
        <a:lstStyle/>
        <a:p>
          <a:endParaRPr lang="en-US"/>
        </a:p>
      </dgm:t>
    </dgm:pt>
    <dgm:pt modelId="{6AE66B38-B96E-4BEF-9718-037B441E7961}">
      <dgm:prSet custT="1"/>
      <dgm:spPr/>
      <dgm:t>
        <a:bodyPr/>
        <a:lstStyle/>
        <a:p>
          <a:pPr rtl="0"/>
          <a:r>
            <a:rPr lang="en-US" sz="1800" dirty="0" smtClean="0"/>
            <a:t>Determine if prioritization of key applications is needed.</a:t>
          </a:r>
          <a:endParaRPr lang="en-US" sz="1800" dirty="0"/>
        </a:p>
      </dgm:t>
    </dgm:pt>
    <dgm:pt modelId="{76D39B3D-8A56-4A99-85CC-CF2F69E29C76}" type="parTrans" cxnId="{3554A376-DCCB-452A-928F-0657F7215448}">
      <dgm:prSet/>
      <dgm:spPr/>
      <dgm:t>
        <a:bodyPr/>
        <a:lstStyle/>
        <a:p>
          <a:endParaRPr lang="en-US"/>
        </a:p>
      </dgm:t>
    </dgm:pt>
    <dgm:pt modelId="{1F8B46C8-84D7-45CC-8ABE-908709FDA8BF}" type="sibTrans" cxnId="{3554A376-DCCB-452A-928F-0657F7215448}">
      <dgm:prSet/>
      <dgm:spPr/>
      <dgm:t>
        <a:bodyPr/>
        <a:lstStyle/>
        <a:p>
          <a:endParaRPr lang="en-US"/>
        </a:p>
      </dgm:t>
    </dgm:pt>
    <dgm:pt modelId="{74652F3B-37F2-4F5B-B304-F9DD6DCAACFA}">
      <dgm:prSet custT="1"/>
      <dgm:spPr/>
      <dgm:t>
        <a:bodyPr/>
        <a:lstStyle/>
        <a:p>
          <a:pPr rtl="0"/>
          <a:r>
            <a:rPr lang="en-US" sz="1800" dirty="0" smtClean="0"/>
            <a:t>Identify if there are common issues impacting All-IP transition across industries.</a:t>
          </a:r>
          <a:endParaRPr lang="en-US" sz="1800" dirty="0"/>
        </a:p>
      </dgm:t>
    </dgm:pt>
    <dgm:pt modelId="{CA862FCB-A3EA-4D94-87B7-E54C2EDEBA62}" type="parTrans" cxnId="{454F3CD3-3849-4EB9-ADE1-62CE444759C8}">
      <dgm:prSet/>
      <dgm:spPr/>
      <dgm:t>
        <a:bodyPr/>
        <a:lstStyle/>
        <a:p>
          <a:endParaRPr lang="en-US"/>
        </a:p>
      </dgm:t>
    </dgm:pt>
    <dgm:pt modelId="{15E0B39F-AB2B-4E97-9BAF-F872F277A65F}" type="sibTrans" cxnId="{454F3CD3-3849-4EB9-ADE1-62CE444759C8}">
      <dgm:prSet/>
      <dgm:spPr/>
      <dgm:t>
        <a:bodyPr/>
        <a:lstStyle/>
        <a:p>
          <a:endParaRPr lang="en-US"/>
        </a:p>
      </dgm:t>
    </dgm:pt>
    <dgm:pt modelId="{36247A83-6B8C-4108-8459-147EBEEC86B3}">
      <dgm:prSet custT="1"/>
      <dgm:spPr/>
      <dgm:t>
        <a:bodyPr/>
        <a:lstStyle/>
        <a:p>
          <a:pPr rtl="0"/>
          <a:r>
            <a:rPr lang="en-US" sz="1800" dirty="0" smtClean="0"/>
            <a:t>Evaluate existing and potential solutions towards the publication of guidelines.</a:t>
          </a:r>
          <a:endParaRPr lang="en-US" sz="1800" dirty="0"/>
        </a:p>
      </dgm:t>
    </dgm:pt>
    <dgm:pt modelId="{79A84AF2-862D-4A03-BBCD-29B7DB274B2E}" type="parTrans" cxnId="{F6234E0B-1E8F-48F0-965B-8C613DCA2BA7}">
      <dgm:prSet/>
      <dgm:spPr/>
      <dgm:t>
        <a:bodyPr/>
        <a:lstStyle/>
        <a:p>
          <a:endParaRPr lang="en-US"/>
        </a:p>
      </dgm:t>
    </dgm:pt>
    <dgm:pt modelId="{87408C4B-C71D-41C0-B25C-5E19478237AD}" type="sibTrans" cxnId="{F6234E0B-1E8F-48F0-965B-8C613DCA2BA7}">
      <dgm:prSet/>
      <dgm:spPr/>
      <dgm:t>
        <a:bodyPr/>
        <a:lstStyle/>
        <a:p>
          <a:endParaRPr lang="en-US"/>
        </a:p>
      </dgm:t>
    </dgm:pt>
    <dgm:pt modelId="{E0DC351F-2BA0-4E1D-A977-062E132F3034}">
      <dgm:prSet custT="1"/>
      <dgm:spPr/>
      <dgm:t>
        <a:bodyPr/>
        <a:lstStyle/>
        <a:p>
          <a:pPr rtl="0"/>
          <a:r>
            <a:rPr lang="en-US" sz="1800" dirty="0" smtClean="0"/>
            <a:t>Identify opportunities for customer education regarding the All-IP transition.</a:t>
          </a:r>
          <a:endParaRPr lang="en-US" sz="1800" dirty="0"/>
        </a:p>
      </dgm:t>
    </dgm:pt>
    <dgm:pt modelId="{9029B689-6734-4387-868E-B67E7AE36BC0}" type="parTrans" cxnId="{A1DA79E1-12A8-4623-B8A7-144709422EB7}">
      <dgm:prSet/>
      <dgm:spPr/>
      <dgm:t>
        <a:bodyPr/>
        <a:lstStyle/>
        <a:p>
          <a:endParaRPr lang="en-US"/>
        </a:p>
      </dgm:t>
    </dgm:pt>
    <dgm:pt modelId="{BC43B985-83D5-4CE0-B36A-08E069F45119}" type="sibTrans" cxnId="{A1DA79E1-12A8-4623-B8A7-144709422EB7}">
      <dgm:prSet/>
      <dgm:spPr/>
      <dgm:t>
        <a:bodyPr/>
        <a:lstStyle/>
        <a:p>
          <a:endParaRPr lang="en-US"/>
        </a:p>
      </dgm:t>
    </dgm:pt>
    <dgm:pt modelId="{9A580B8B-D1C8-4E9E-9412-CC61041C9189}">
      <dgm:prSet/>
      <dgm:spPr/>
      <dgm:t>
        <a:bodyPr/>
        <a:lstStyle/>
        <a:p>
          <a:pPr rtl="0"/>
          <a:r>
            <a:rPr lang="en-US" dirty="0" smtClean="0"/>
            <a:t>Target completion of the TF Report containing all relevant findings, conclusions and recommendations in 1Q2015.</a:t>
          </a:r>
          <a:endParaRPr lang="en-US" dirty="0"/>
        </a:p>
      </dgm:t>
    </dgm:pt>
    <dgm:pt modelId="{2BFA0978-A8F4-4258-A4C1-929A525F6169}" type="parTrans" cxnId="{14EA648B-0AC9-4F5F-A06A-1CE23776F255}">
      <dgm:prSet/>
      <dgm:spPr/>
      <dgm:t>
        <a:bodyPr/>
        <a:lstStyle/>
        <a:p>
          <a:endParaRPr lang="en-US"/>
        </a:p>
      </dgm:t>
    </dgm:pt>
    <dgm:pt modelId="{46BE9380-FB15-4F6B-9EAE-1C25D269D2CC}" type="sibTrans" cxnId="{14EA648B-0AC9-4F5F-A06A-1CE23776F255}">
      <dgm:prSet/>
      <dgm:spPr/>
      <dgm:t>
        <a:bodyPr/>
        <a:lstStyle/>
        <a:p>
          <a:endParaRPr lang="en-US"/>
        </a:p>
      </dgm:t>
    </dgm:pt>
    <dgm:pt modelId="{0E69A943-E39D-4AE8-BA29-7486250E5AD2}" type="pres">
      <dgm:prSet presAssocID="{738120EF-0BB6-4A49-B389-4DD8C6B9D590}" presName="linear" presStyleCnt="0">
        <dgm:presLayoutVars>
          <dgm:animLvl val="lvl"/>
          <dgm:resizeHandles val="exact"/>
        </dgm:presLayoutVars>
      </dgm:prSet>
      <dgm:spPr/>
      <dgm:t>
        <a:bodyPr/>
        <a:lstStyle/>
        <a:p>
          <a:endParaRPr lang="en-US"/>
        </a:p>
      </dgm:t>
    </dgm:pt>
    <dgm:pt modelId="{80F8C4DC-5720-4191-8A81-F0FAF95B1FD8}" type="pres">
      <dgm:prSet presAssocID="{E4299B60-EA23-4402-A575-3F6DB7F3A571}" presName="parentText" presStyleLbl="node1" presStyleIdx="0" presStyleCnt="3" custLinFactNeighborY="-60911">
        <dgm:presLayoutVars>
          <dgm:chMax val="0"/>
          <dgm:bulletEnabled val="1"/>
        </dgm:presLayoutVars>
      </dgm:prSet>
      <dgm:spPr/>
      <dgm:t>
        <a:bodyPr/>
        <a:lstStyle/>
        <a:p>
          <a:endParaRPr lang="en-US"/>
        </a:p>
      </dgm:t>
    </dgm:pt>
    <dgm:pt modelId="{4B3BEAEA-05CF-4CDB-BDDB-97A685A05768}" type="pres">
      <dgm:prSet presAssocID="{E4299B60-EA23-4402-A575-3F6DB7F3A571}" presName="childText" presStyleLbl="revTx" presStyleIdx="0" presStyleCnt="2" custLinFactNeighborY="-26129">
        <dgm:presLayoutVars>
          <dgm:bulletEnabled val="1"/>
        </dgm:presLayoutVars>
      </dgm:prSet>
      <dgm:spPr/>
      <dgm:t>
        <a:bodyPr/>
        <a:lstStyle/>
        <a:p>
          <a:endParaRPr lang="en-US"/>
        </a:p>
      </dgm:t>
    </dgm:pt>
    <dgm:pt modelId="{3E206844-347F-4E80-8C1E-9F1B566F338F}" type="pres">
      <dgm:prSet presAssocID="{1381D4CB-66E8-46BF-BBF0-A462718E8A09}" presName="parentText" presStyleLbl="node1" presStyleIdx="1" presStyleCnt="3" custScaleY="58405" custLinFactNeighborY="-16524">
        <dgm:presLayoutVars>
          <dgm:chMax val="0"/>
          <dgm:bulletEnabled val="1"/>
        </dgm:presLayoutVars>
      </dgm:prSet>
      <dgm:spPr/>
      <dgm:t>
        <a:bodyPr/>
        <a:lstStyle/>
        <a:p>
          <a:endParaRPr lang="en-US"/>
        </a:p>
      </dgm:t>
    </dgm:pt>
    <dgm:pt modelId="{BAC2AA16-0EEE-4A0A-A47C-67FF5D9D50B5}" type="pres">
      <dgm:prSet presAssocID="{1381D4CB-66E8-46BF-BBF0-A462718E8A09}" presName="childText" presStyleLbl="revTx" presStyleIdx="1" presStyleCnt="2" custLinFactNeighborY="-26129">
        <dgm:presLayoutVars>
          <dgm:bulletEnabled val="1"/>
        </dgm:presLayoutVars>
      </dgm:prSet>
      <dgm:spPr/>
      <dgm:t>
        <a:bodyPr/>
        <a:lstStyle/>
        <a:p>
          <a:endParaRPr lang="en-US"/>
        </a:p>
      </dgm:t>
    </dgm:pt>
    <dgm:pt modelId="{00EFC743-1A6D-4620-B8BB-09ED21404AF1}" type="pres">
      <dgm:prSet presAssocID="{9A580B8B-D1C8-4E9E-9412-CC61041C9189}" presName="parentText" presStyleLbl="node1" presStyleIdx="2" presStyleCnt="3" custLinFactNeighborY="-16524">
        <dgm:presLayoutVars>
          <dgm:chMax val="0"/>
          <dgm:bulletEnabled val="1"/>
        </dgm:presLayoutVars>
      </dgm:prSet>
      <dgm:spPr/>
      <dgm:t>
        <a:bodyPr/>
        <a:lstStyle/>
        <a:p>
          <a:endParaRPr lang="en-US"/>
        </a:p>
      </dgm:t>
    </dgm:pt>
  </dgm:ptLst>
  <dgm:cxnLst>
    <dgm:cxn modelId="{F6234E0B-1E8F-48F0-965B-8C613DCA2BA7}" srcId="{1381D4CB-66E8-46BF-BBF0-A462718E8A09}" destId="{36247A83-6B8C-4108-8459-147EBEEC86B3}" srcOrd="2" destOrd="0" parTransId="{79A84AF2-862D-4A03-BBCD-29B7DB274B2E}" sibTransId="{87408C4B-C71D-41C0-B25C-5E19478237AD}"/>
    <dgm:cxn modelId="{3554A376-DCCB-452A-928F-0657F7215448}" srcId="{1381D4CB-66E8-46BF-BBF0-A462718E8A09}" destId="{6AE66B38-B96E-4BEF-9718-037B441E7961}" srcOrd="0" destOrd="0" parTransId="{76D39B3D-8A56-4A99-85CC-CF2F69E29C76}" sibTransId="{1F8B46C8-84D7-45CC-8ABE-908709FDA8BF}"/>
    <dgm:cxn modelId="{94422FA1-CE1E-4077-B4CE-D8A3D15ABA6D}" srcId="{E4299B60-EA23-4402-A575-3F6DB7F3A571}" destId="{97DDF289-EB69-4AA0-8659-F3F6B19B5974}" srcOrd="0" destOrd="0" parTransId="{178131C6-5A41-43F4-A178-AE3C0969E506}" sibTransId="{7C0E3AB2-F3C6-402D-9435-E42B957E7B05}"/>
    <dgm:cxn modelId="{74B93730-E977-4133-8F0D-F4D6FDB1A9C0}" type="presOf" srcId="{6AE66B38-B96E-4BEF-9718-037B441E7961}" destId="{BAC2AA16-0EEE-4A0A-A47C-67FF5D9D50B5}" srcOrd="0" destOrd="0" presId="urn:microsoft.com/office/officeart/2005/8/layout/vList2"/>
    <dgm:cxn modelId="{77C34771-31AA-4DF4-8DA9-551188548C77}" type="presOf" srcId="{9A580B8B-D1C8-4E9E-9412-CC61041C9189}" destId="{00EFC743-1A6D-4620-B8BB-09ED21404AF1}" srcOrd="0" destOrd="0" presId="urn:microsoft.com/office/officeart/2005/8/layout/vList2"/>
    <dgm:cxn modelId="{7900C1D0-4A6E-4F6D-BF4D-44198CBACED6}" srcId="{738120EF-0BB6-4A49-B389-4DD8C6B9D590}" destId="{E4299B60-EA23-4402-A575-3F6DB7F3A571}" srcOrd="0" destOrd="0" parTransId="{18B2A10A-3461-457B-ACE0-FB5433B4FEBF}" sibTransId="{82B85C92-BE13-4F37-8526-F791C7873DA0}"/>
    <dgm:cxn modelId="{3A417415-6681-4704-8521-EA73676F9DB9}" type="presOf" srcId="{E4299B60-EA23-4402-A575-3F6DB7F3A571}" destId="{80F8C4DC-5720-4191-8A81-F0FAF95B1FD8}" srcOrd="0" destOrd="0" presId="urn:microsoft.com/office/officeart/2005/8/layout/vList2"/>
    <dgm:cxn modelId="{4CBCED2F-0C41-4B8D-82D2-7C690C7700EF}" srcId="{738120EF-0BB6-4A49-B389-4DD8C6B9D590}" destId="{1381D4CB-66E8-46BF-BBF0-A462718E8A09}" srcOrd="1" destOrd="0" parTransId="{7E43968E-5ACB-4F52-9826-EEEEC0C83AF0}" sibTransId="{BCE4659E-C2F3-4A1D-9998-ECB9C6B1ECDE}"/>
    <dgm:cxn modelId="{DE54B8C2-00DA-485F-B031-C1AB0803CFF4}" type="presOf" srcId="{E0DC351F-2BA0-4E1D-A977-062E132F3034}" destId="{BAC2AA16-0EEE-4A0A-A47C-67FF5D9D50B5}" srcOrd="0" destOrd="3" presId="urn:microsoft.com/office/officeart/2005/8/layout/vList2"/>
    <dgm:cxn modelId="{FC8F7B26-3D94-49F2-A5AE-47A158DD3073}" type="presOf" srcId="{97DDF289-EB69-4AA0-8659-F3F6B19B5974}" destId="{4B3BEAEA-05CF-4CDB-BDDB-97A685A05768}" srcOrd="0" destOrd="0" presId="urn:microsoft.com/office/officeart/2005/8/layout/vList2"/>
    <dgm:cxn modelId="{14EA648B-0AC9-4F5F-A06A-1CE23776F255}" srcId="{738120EF-0BB6-4A49-B389-4DD8C6B9D590}" destId="{9A580B8B-D1C8-4E9E-9412-CC61041C9189}" srcOrd="2" destOrd="0" parTransId="{2BFA0978-A8F4-4258-A4C1-929A525F6169}" sibTransId="{46BE9380-FB15-4F6B-9EAE-1C25D269D2CC}"/>
    <dgm:cxn modelId="{454F3CD3-3849-4EB9-ADE1-62CE444759C8}" srcId="{1381D4CB-66E8-46BF-BBF0-A462718E8A09}" destId="{74652F3B-37F2-4F5B-B304-F9DD6DCAACFA}" srcOrd="1" destOrd="0" parTransId="{CA862FCB-A3EA-4D94-87B7-E54C2EDEBA62}" sibTransId="{15E0B39F-AB2B-4E97-9BAF-F872F277A65F}"/>
    <dgm:cxn modelId="{E2186CCB-C67C-404C-B79A-153DBDC725D5}" type="presOf" srcId="{36247A83-6B8C-4108-8459-147EBEEC86B3}" destId="{BAC2AA16-0EEE-4A0A-A47C-67FF5D9D50B5}" srcOrd="0" destOrd="2" presId="urn:microsoft.com/office/officeart/2005/8/layout/vList2"/>
    <dgm:cxn modelId="{CA338120-E17E-4307-8DB6-F1E7AC2FCDD7}" type="presOf" srcId="{738120EF-0BB6-4A49-B389-4DD8C6B9D590}" destId="{0E69A943-E39D-4AE8-BA29-7486250E5AD2}" srcOrd="0" destOrd="0" presId="urn:microsoft.com/office/officeart/2005/8/layout/vList2"/>
    <dgm:cxn modelId="{A1DA79E1-12A8-4623-B8A7-144709422EB7}" srcId="{1381D4CB-66E8-46BF-BBF0-A462718E8A09}" destId="{E0DC351F-2BA0-4E1D-A977-062E132F3034}" srcOrd="3" destOrd="0" parTransId="{9029B689-6734-4387-868E-B67E7AE36BC0}" sibTransId="{BC43B985-83D5-4CE0-B36A-08E069F45119}"/>
    <dgm:cxn modelId="{F0759297-2437-494E-88CB-E1C87D87C4E5}" type="presOf" srcId="{1381D4CB-66E8-46BF-BBF0-A462718E8A09}" destId="{3E206844-347F-4E80-8C1E-9F1B566F338F}" srcOrd="0" destOrd="0" presId="urn:microsoft.com/office/officeart/2005/8/layout/vList2"/>
    <dgm:cxn modelId="{D857F717-5759-4DF6-BD2C-5B1624E4D10D}" type="presOf" srcId="{74652F3B-37F2-4F5B-B304-F9DD6DCAACFA}" destId="{BAC2AA16-0EEE-4A0A-A47C-67FF5D9D50B5}" srcOrd="0" destOrd="1" presId="urn:microsoft.com/office/officeart/2005/8/layout/vList2"/>
    <dgm:cxn modelId="{5AD89531-3BFD-41D0-80A5-318010D3CC32}" type="presParOf" srcId="{0E69A943-E39D-4AE8-BA29-7486250E5AD2}" destId="{80F8C4DC-5720-4191-8A81-F0FAF95B1FD8}" srcOrd="0" destOrd="0" presId="urn:microsoft.com/office/officeart/2005/8/layout/vList2"/>
    <dgm:cxn modelId="{02F9512F-87E3-4E86-9E9A-22BFC397D074}" type="presParOf" srcId="{0E69A943-E39D-4AE8-BA29-7486250E5AD2}" destId="{4B3BEAEA-05CF-4CDB-BDDB-97A685A05768}" srcOrd="1" destOrd="0" presId="urn:microsoft.com/office/officeart/2005/8/layout/vList2"/>
    <dgm:cxn modelId="{AABA6049-7489-4B98-8E09-1C1B326A4D60}" type="presParOf" srcId="{0E69A943-E39D-4AE8-BA29-7486250E5AD2}" destId="{3E206844-347F-4E80-8C1E-9F1B566F338F}" srcOrd="2" destOrd="0" presId="urn:microsoft.com/office/officeart/2005/8/layout/vList2"/>
    <dgm:cxn modelId="{55A070B3-AB0E-49AC-A7C9-FFCAA1D3A7C9}" type="presParOf" srcId="{0E69A943-E39D-4AE8-BA29-7486250E5AD2}" destId="{BAC2AA16-0EEE-4A0A-A47C-67FF5D9D50B5}" srcOrd="3" destOrd="0" presId="urn:microsoft.com/office/officeart/2005/8/layout/vList2"/>
    <dgm:cxn modelId="{0621DCEC-818A-48CE-A9A9-2FFB9479CC4F}" type="presParOf" srcId="{0E69A943-E39D-4AE8-BA29-7486250E5AD2}" destId="{00EFC743-1A6D-4620-B8BB-09ED21404AF1}"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575651A6-4D85-4602-93AF-3C6B8DCE7A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C959552-B44B-4CE0-BFEB-2E44A5F144D7}">
      <dgm:prSet custT="1"/>
      <dgm:spPr/>
      <dgm:t>
        <a:bodyPr/>
        <a:lstStyle/>
        <a:p>
          <a:pPr rtl="0"/>
          <a:r>
            <a:rPr lang="en-US" sz="2400" dirty="0" smtClean="0"/>
            <a:t>ATIS </a:t>
          </a:r>
          <a:r>
            <a:rPr lang="en-US" sz="2400" b="1" dirty="0" smtClean="0"/>
            <a:t>WTSC</a:t>
          </a:r>
          <a:r>
            <a:rPr lang="en-US" sz="2400" dirty="0" smtClean="0"/>
            <a:t> is developing a solution that will identify the technical methods by which an operator of a user access network can acquire and convey location for Non-Operator-Managed OTT citizen-to-authority emergency services.</a:t>
          </a:r>
          <a:endParaRPr lang="en-US" sz="2400" dirty="0"/>
        </a:p>
      </dgm:t>
    </dgm:pt>
    <dgm:pt modelId="{B1FAFE22-5C3A-4A75-AD61-59B232467B88}" type="parTrans" cxnId="{6E76AABD-FEA4-4116-B00E-19BB0BAC2FAB}">
      <dgm:prSet/>
      <dgm:spPr/>
      <dgm:t>
        <a:bodyPr/>
        <a:lstStyle/>
        <a:p>
          <a:endParaRPr lang="en-US"/>
        </a:p>
      </dgm:t>
    </dgm:pt>
    <dgm:pt modelId="{7BB7E366-4CDD-41DF-BD87-0762F4236D99}" type="sibTrans" cxnId="{6E76AABD-FEA4-4116-B00E-19BB0BAC2FAB}">
      <dgm:prSet/>
      <dgm:spPr/>
      <dgm:t>
        <a:bodyPr/>
        <a:lstStyle/>
        <a:p>
          <a:endParaRPr lang="en-US"/>
        </a:p>
      </dgm:t>
    </dgm:pt>
    <dgm:pt modelId="{31FE4690-9A07-45F7-82F8-0916B2846A6A}">
      <dgm:prSet/>
      <dgm:spPr/>
      <dgm:t>
        <a:bodyPr/>
        <a:lstStyle/>
        <a:p>
          <a:pPr rtl="0"/>
          <a:r>
            <a:rPr lang="en-US" dirty="0" smtClean="0"/>
            <a:t>Use case scenarios (including signaling flows) for location acquisition and conveyance. </a:t>
          </a:r>
          <a:endParaRPr lang="en-US" dirty="0"/>
        </a:p>
      </dgm:t>
    </dgm:pt>
    <dgm:pt modelId="{B977EAC7-FF85-40D1-A590-F8571FFC10E7}" type="parTrans" cxnId="{2B0B1871-2507-402B-BCD5-C271398BE71F}">
      <dgm:prSet/>
      <dgm:spPr/>
      <dgm:t>
        <a:bodyPr/>
        <a:lstStyle/>
        <a:p>
          <a:endParaRPr lang="en-US"/>
        </a:p>
      </dgm:t>
    </dgm:pt>
    <dgm:pt modelId="{CD6D6B5F-11C9-4FD4-AD22-62F1DEBCD3EA}" type="sibTrans" cxnId="{2B0B1871-2507-402B-BCD5-C271398BE71F}">
      <dgm:prSet/>
      <dgm:spPr/>
      <dgm:t>
        <a:bodyPr/>
        <a:lstStyle/>
        <a:p>
          <a:endParaRPr lang="en-US"/>
        </a:p>
      </dgm:t>
    </dgm:pt>
    <dgm:pt modelId="{72D2A9F5-1DE8-4164-A376-EB5CA6E88DFA}">
      <dgm:prSet/>
      <dgm:spPr/>
      <dgm:t>
        <a:bodyPr/>
        <a:lstStyle/>
        <a:p>
          <a:pPr rtl="0"/>
          <a:r>
            <a:rPr lang="en-US" dirty="0" smtClean="0"/>
            <a:t>Identification of protocols that could potentially be used on user-to-network and network-to-network interfaces to accomplish the goal of location acquisition and conveyance.</a:t>
          </a:r>
          <a:endParaRPr lang="en-US" dirty="0"/>
        </a:p>
      </dgm:t>
    </dgm:pt>
    <dgm:pt modelId="{77C94D63-FE61-4E30-B035-C6B5E9C46598}" type="parTrans" cxnId="{EB50B162-251A-48C6-AEBF-0381FC0CD634}">
      <dgm:prSet/>
      <dgm:spPr/>
      <dgm:t>
        <a:bodyPr/>
        <a:lstStyle/>
        <a:p>
          <a:endParaRPr lang="en-US"/>
        </a:p>
      </dgm:t>
    </dgm:pt>
    <dgm:pt modelId="{E2B563C9-DEE6-43C2-8D2B-AD57B91EDFCE}" type="sibTrans" cxnId="{EB50B162-251A-48C6-AEBF-0381FC0CD634}">
      <dgm:prSet/>
      <dgm:spPr/>
      <dgm:t>
        <a:bodyPr/>
        <a:lstStyle/>
        <a:p>
          <a:endParaRPr lang="en-US"/>
        </a:p>
      </dgm:t>
    </dgm:pt>
    <dgm:pt modelId="{5E31F334-9948-416F-B0B5-BE4B0DC5F2A4}">
      <dgm:prSet/>
      <dgm:spPr/>
      <dgm:t>
        <a:bodyPr/>
        <a:lstStyle/>
        <a:p>
          <a:pPr rtl="0"/>
          <a:r>
            <a:rPr lang="en-US" dirty="0" smtClean="0"/>
            <a:t>Consideration of overall end-to-end session support to verify suitable operation of location acquisition and conveyance (e.g., to support PSAP emergency location update requests through the OTT application provider and assist routing to the PSAP).</a:t>
          </a:r>
          <a:endParaRPr lang="en-US" dirty="0"/>
        </a:p>
      </dgm:t>
    </dgm:pt>
    <dgm:pt modelId="{7F3CD1E6-0832-44B4-8D32-CD93397E174F}" type="parTrans" cxnId="{2AEBC29F-253B-4208-8D32-01168A4B76C8}">
      <dgm:prSet/>
      <dgm:spPr/>
      <dgm:t>
        <a:bodyPr/>
        <a:lstStyle/>
        <a:p>
          <a:endParaRPr lang="en-US"/>
        </a:p>
      </dgm:t>
    </dgm:pt>
    <dgm:pt modelId="{0EC37043-59A0-4649-97F0-C861CEEC1A32}" type="sibTrans" cxnId="{2AEBC29F-253B-4208-8D32-01168A4B76C8}">
      <dgm:prSet/>
      <dgm:spPr/>
      <dgm:t>
        <a:bodyPr/>
        <a:lstStyle/>
        <a:p>
          <a:endParaRPr lang="en-US"/>
        </a:p>
      </dgm:t>
    </dgm:pt>
    <dgm:pt modelId="{E7A1B5F0-BC7A-4ABA-8421-52FC5911F994}">
      <dgm:prSet/>
      <dgm:spPr/>
      <dgm:t>
        <a:bodyPr/>
        <a:lstStyle/>
        <a:p>
          <a:pPr rtl="0"/>
          <a:r>
            <a:rPr lang="en-US" dirty="0" smtClean="0"/>
            <a:t>The following will be addressed:</a:t>
          </a:r>
          <a:endParaRPr lang="en-US" dirty="0"/>
        </a:p>
      </dgm:t>
    </dgm:pt>
    <dgm:pt modelId="{4B166603-F384-425F-961D-B9A514FDD97A}" type="parTrans" cxnId="{2C92A1A8-705B-4BCF-B448-F4D9F176E7AA}">
      <dgm:prSet/>
      <dgm:spPr/>
    </dgm:pt>
    <dgm:pt modelId="{157D19CB-4F38-46AB-A61A-E1DFFFFB16F6}" type="sibTrans" cxnId="{2C92A1A8-705B-4BCF-B448-F4D9F176E7AA}">
      <dgm:prSet/>
      <dgm:spPr/>
    </dgm:pt>
    <dgm:pt modelId="{EB0697F5-5DF4-473D-863B-2DF00FFD7E52}" type="pres">
      <dgm:prSet presAssocID="{575651A6-4D85-4602-93AF-3C6B8DCE7AD6}" presName="linear" presStyleCnt="0">
        <dgm:presLayoutVars>
          <dgm:animLvl val="lvl"/>
          <dgm:resizeHandles val="exact"/>
        </dgm:presLayoutVars>
      </dgm:prSet>
      <dgm:spPr/>
      <dgm:t>
        <a:bodyPr/>
        <a:lstStyle/>
        <a:p>
          <a:endParaRPr lang="en-US"/>
        </a:p>
      </dgm:t>
    </dgm:pt>
    <dgm:pt modelId="{FC742F79-4623-4F2C-987A-99C09D2BB9CD}" type="pres">
      <dgm:prSet presAssocID="{EC959552-B44B-4CE0-BFEB-2E44A5F144D7}" presName="parentText" presStyleLbl="node1" presStyleIdx="0" presStyleCnt="1">
        <dgm:presLayoutVars>
          <dgm:chMax val="0"/>
          <dgm:bulletEnabled val="1"/>
        </dgm:presLayoutVars>
      </dgm:prSet>
      <dgm:spPr/>
      <dgm:t>
        <a:bodyPr/>
        <a:lstStyle/>
        <a:p>
          <a:endParaRPr lang="en-US"/>
        </a:p>
      </dgm:t>
    </dgm:pt>
    <dgm:pt modelId="{67EB169D-9E92-466F-9B39-ECA5653F09DF}" type="pres">
      <dgm:prSet presAssocID="{EC959552-B44B-4CE0-BFEB-2E44A5F144D7}" presName="childText" presStyleLbl="revTx" presStyleIdx="0" presStyleCnt="1">
        <dgm:presLayoutVars>
          <dgm:bulletEnabled val="1"/>
        </dgm:presLayoutVars>
      </dgm:prSet>
      <dgm:spPr/>
      <dgm:t>
        <a:bodyPr/>
        <a:lstStyle/>
        <a:p>
          <a:endParaRPr lang="en-US"/>
        </a:p>
      </dgm:t>
    </dgm:pt>
  </dgm:ptLst>
  <dgm:cxnLst>
    <dgm:cxn modelId="{1FEE63F9-BDEE-4061-BB96-E536D454F2B2}" type="presOf" srcId="{5E31F334-9948-416F-B0B5-BE4B0DC5F2A4}" destId="{67EB169D-9E92-466F-9B39-ECA5653F09DF}" srcOrd="0" destOrd="3" presId="urn:microsoft.com/office/officeart/2005/8/layout/vList2"/>
    <dgm:cxn modelId="{B00927E1-D1EA-413C-9B16-9A08593A0BF0}" type="presOf" srcId="{E7A1B5F0-BC7A-4ABA-8421-52FC5911F994}" destId="{67EB169D-9E92-466F-9B39-ECA5653F09DF}" srcOrd="0" destOrd="0" presId="urn:microsoft.com/office/officeart/2005/8/layout/vList2"/>
    <dgm:cxn modelId="{2C92A1A8-705B-4BCF-B448-F4D9F176E7AA}" srcId="{EC959552-B44B-4CE0-BFEB-2E44A5F144D7}" destId="{E7A1B5F0-BC7A-4ABA-8421-52FC5911F994}" srcOrd="0" destOrd="0" parTransId="{4B166603-F384-425F-961D-B9A514FDD97A}" sibTransId="{157D19CB-4F38-46AB-A61A-E1DFFFFB16F6}"/>
    <dgm:cxn modelId="{B95DDCA4-FB5C-4DC7-8D5B-73363701425A}" type="presOf" srcId="{31FE4690-9A07-45F7-82F8-0916B2846A6A}" destId="{67EB169D-9E92-466F-9B39-ECA5653F09DF}" srcOrd="0" destOrd="1" presId="urn:microsoft.com/office/officeart/2005/8/layout/vList2"/>
    <dgm:cxn modelId="{2AEBC29F-253B-4208-8D32-01168A4B76C8}" srcId="{E7A1B5F0-BC7A-4ABA-8421-52FC5911F994}" destId="{5E31F334-9948-416F-B0B5-BE4B0DC5F2A4}" srcOrd="2" destOrd="0" parTransId="{7F3CD1E6-0832-44B4-8D32-CD93397E174F}" sibTransId="{0EC37043-59A0-4649-97F0-C861CEEC1A32}"/>
    <dgm:cxn modelId="{8F37FA8C-C439-4795-ACAE-F9FB161F2F0C}" type="presOf" srcId="{72D2A9F5-1DE8-4164-A376-EB5CA6E88DFA}" destId="{67EB169D-9E92-466F-9B39-ECA5653F09DF}" srcOrd="0" destOrd="2" presId="urn:microsoft.com/office/officeart/2005/8/layout/vList2"/>
    <dgm:cxn modelId="{EA5E9D80-3A12-4EBD-BC62-551992278787}" type="presOf" srcId="{575651A6-4D85-4602-93AF-3C6B8DCE7AD6}" destId="{EB0697F5-5DF4-473D-863B-2DF00FFD7E52}" srcOrd="0" destOrd="0" presId="urn:microsoft.com/office/officeart/2005/8/layout/vList2"/>
    <dgm:cxn modelId="{6E76AABD-FEA4-4116-B00E-19BB0BAC2FAB}" srcId="{575651A6-4D85-4602-93AF-3C6B8DCE7AD6}" destId="{EC959552-B44B-4CE0-BFEB-2E44A5F144D7}" srcOrd="0" destOrd="0" parTransId="{B1FAFE22-5C3A-4A75-AD61-59B232467B88}" sibTransId="{7BB7E366-4CDD-41DF-BD87-0762F4236D99}"/>
    <dgm:cxn modelId="{2B0B1871-2507-402B-BCD5-C271398BE71F}" srcId="{E7A1B5F0-BC7A-4ABA-8421-52FC5911F994}" destId="{31FE4690-9A07-45F7-82F8-0916B2846A6A}" srcOrd="0" destOrd="0" parTransId="{B977EAC7-FF85-40D1-A590-F8571FFC10E7}" sibTransId="{CD6D6B5F-11C9-4FD4-AD22-62F1DEBCD3EA}"/>
    <dgm:cxn modelId="{EB50B162-251A-48C6-AEBF-0381FC0CD634}" srcId="{E7A1B5F0-BC7A-4ABA-8421-52FC5911F994}" destId="{72D2A9F5-1DE8-4164-A376-EB5CA6E88DFA}" srcOrd="1" destOrd="0" parTransId="{77C94D63-FE61-4E30-B035-C6B5E9C46598}" sibTransId="{E2B563C9-DEE6-43C2-8D2B-AD57B91EDFCE}"/>
    <dgm:cxn modelId="{68B01764-8AC5-43DC-96B0-0C1D11C2A582}" type="presOf" srcId="{EC959552-B44B-4CE0-BFEB-2E44A5F144D7}" destId="{FC742F79-4623-4F2C-987A-99C09D2BB9CD}" srcOrd="0" destOrd="0" presId="urn:microsoft.com/office/officeart/2005/8/layout/vList2"/>
    <dgm:cxn modelId="{C7F3B6A3-C19B-4DE5-8152-13DCD7E75C47}" type="presParOf" srcId="{EB0697F5-5DF4-473D-863B-2DF00FFD7E52}" destId="{FC742F79-4623-4F2C-987A-99C09D2BB9CD}" srcOrd="0" destOrd="0" presId="urn:microsoft.com/office/officeart/2005/8/layout/vList2"/>
    <dgm:cxn modelId="{2A6AA0DA-E3FB-4DE6-9A94-56C6B0EB519D}" type="presParOf" srcId="{EB0697F5-5DF4-473D-863B-2DF00FFD7E52}" destId="{67EB169D-9E92-466F-9B39-ECA5653F09DF}"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374FEEE2-F19F-49DF-ACC6-6BDD47B3EF74}"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CC7DCF8A-EE12-4682-BF11-0E1D2C3D86DB}">
      <dgm:prSet/>
      <dgm:spPr/>
      <dgm:t>
        <a:bodyPr/>
        <a:lstStyle/>
        <a:p>
          <a:pPr rtl="0"/>
          <a:r>
            <a:rPr lang="en-US" dirty="0" smtClean="0"/>
            <a:t>ATIS’ Technology and Operations (TOPS) Council is a committee of the ATIS Board of Directors that identifies the industry's most pressing technical and operational challenges and coordinates industry-wide solutions that address ICT organizations' top business priorities.  For 2015:</a:t>
          </a:r>
          <a:endParaRPr lang="en-US" dirty="0"/>
        </a:p>
      </dgm:t>
    </dgm:pt>
    <dgm:pt modelId="{D91D4D27-4120-4DBA-89FF-F0E1B991F629}" type="parTrans" cxnId="{61980450-EF12-48C2-AAC3-5C6710A0DB20}">
      <dgm:prSet/>
      <dgm:spPr/>
      <dgm:t>
        <a:bodyPr/>
        <a:lstStyle/>
        <a:p>
          <a:endParaRPr lang="en-US"/>
        </a:p>
      </dgm:t>
    </dgm:pt>
    <dgm:pt modelId="{C84E3536-A40C-4B4C-9B45-AA067FF7292E}" type="sibTrans" cxnId="{61980450-EF12-48C2-AAC3-5C6710A0DB20}">
      <dgm:prSet/>
      <dgm:spPr/>
      <dgm:t>
        <a:bodyPr/>
        <a:lstStyle/>
        <a:p>
          <a:endParaRPr lang="en-US"/>
        </a:p>
      </dgm:t>
    </dgm:pt>
    <dgm:pt modelId="{4CD07770-63EF-40BF-A2C9-74EB743588CD}">
      <dgm:prSet/>
      <dgm:spPr/>
      <dgm:t>
        <a:bodyPr/>
        <a:lstStyle/>
        <a:p>
          <a:pPr rtl="0"/>
          <a:r>
            <a:rPr lang="en-US" dirty="0" smtClean="0">
              <a:solidFill>
                <a:schemeClr val="tx1"/>
              </a:solidFill>
            </a:rPr>
            <a:t>Content Delivery via Virtualized Networks</a:t>
          </a:r>
          <a:endParaRPr lang="en-US" dirty="0">
            <a:solidFill>
              <a:schemeClr val="tx1"/>
            </a:solidFill>
          </a:endParaRPr>
        </a:p>
      </dgm:t>
    </dgm:pt>
    <dgm:pt modelId="{9D9B96AA-94AB-4E7D-91C9-01E022D983BA}" type="parTrans" cxnId="{D8B66619-B5B6-4755-91E7-D419C9FAD0E4}">
      <dgm:prSet/>
      <dgm:spPr/>
      <dgm:t>
        <a:bodyPr/>
        <a:lstStyle/>
        <a:p>
          <a:endParaRPr lang="en-US"/>
        </a:p>
      </dgm:t>
    </dgm:pt>
    <dgm:pt modelId="{F8C602EC-08CE-4A13-ACFC-DAEF4A926535}" type="sibTrans" cxnId="{D8B66619-B5B6-4755-91E7-D419C9FAD0E4}">
      <dgm:prSet/>
      <dgm:spPr/>
      <dgm:t>
        <a:bodyPr/>
        <a:lstStyle/>
        <a:p>
          <a:endParaRPr lang="en-US"/>
        </a:p>
      </dgm:t>
    </dgm:pt>
    <dgm:pt modelId="{AA05F2C8-5D82-4D93-8590-D23BD031ECDB}">
      <dgm:prSet/>
      <dgm:spPr/>
      <dgm:t>
        <a:bodyPr/>
        <a:lstStyle/>
        <a:p>
          <a:pPr rtl="0"/>
          <a:r>
            <a:rPr lang="en-US" dirty="0" smtClean="0">
              <a:solidFill>
                <a:schemeClr val="tx1"/>
              </a:solidFill>
            </a:rPr>
            <a:t>Convergence for Lawful Intercept</a:t>
          </a:r>
          <a:endParaRPr lang="en-US" dirty="0">
            <a:solidFill>
              <a:schemeClr val="tx1"/>
            </a:solidFill>
          </a:endParaRPr>
        </a:p>
      </dgm:t>
    </dgm:pt>
    <dgm:pt modelId="{30CDD284-B736-4345-B350-BA6B75DA08B2}" type="parTrans" cxnId="{F21171EA-8BB8-4BE6-97A2-2938A25F77B2}">
      <dgm:prSet/>
      <dgm:spPr/>
      <dgm:t>
        <a:bodyPr/>
        <a:lstStyle/>
        <a:p>
          <a:endParaRPr lang="en-US"/>
        </a:p>
      </dgm:t>
    </dgm:pt>
    <dgm:pt modelId="{FD302348-AC63-422F-9DEA-650A50B619C5}" type="sibTrans" cxnId="{F21171EA-8BB8-4BE6-97A2-2938A25F77B2}">
      <dgm:prSet/>
      <dgm:spPr/>
      <dgm:t>
        <a:bodyPr/>
        <a:lstStyle/>
        <a:p>
          <a:endParaRPr lang="en-US"/>
        </a:p>
      </dgm:t>
    </dgm:pt>
    <dgm:pt modelId="{B9DA76EC-6420-4F3F-B901-774E74A00E0B}">
      <dgm:prSet/>
      <dgm:spPr/>
      <dgm:t>
        <a:bodyPr/>
        <a:lstStyle/>
        <a:p>
          <a:pPr rtl="0"/>
          <a:r>
            <a:rPr lang="en-US" dirty="0" smtClean="0">
              <a:solidFill>
                <a:schemeClr val="tx1"/>
              </a:solidFill>
            </a:rPr>
            <a:t>Integration Platform as a Service (</a:t>
          </a:r>
          <a:r>
            <a:rPr lang="en-US" dirty="0" err="1" smtClean="0">
              <a:solidFill>
                <a:schemeClr val="tx1"/>
              </a:solidFill>
            </a:rPr>
            <a:t>iPaaS</a:t>
          </a:r>
          <a:r>
            <a:rPr lang="en-US" dirty="0" smtClean="0">
              <a:solidFill>
                <a:schemeClr val="tx1"/>
              </a:solidFill>
            </a:rPr>
            <a:t>) </a:t>
          </a:r>
          <a:endParaRPr lang="en-US" dirty="0">
            <a:solidFill>
              <a:schemeClr val="tx1"/>
            </a:solidFill>
          </a:endParaRPr>
        </a:p>
      </dgm:t>
    </dgm:pt>
    <dgm:pt modelId="{94A401B8-8D48-40D5-852F-107232F8D207}" type="parTrans" cxnId="{AC9262DA-E588-4C4D-B88A-AF6ADF1ACA4E}">
      <dgm:prSet/>
      <dgm:spPr/>
      <dgm:t>
        <a:bodyPr/>
        <a:lstStyle/>
        <a:p>
          <a:endParaRPr lang="en-US"/>
        </a:p>
      </dgm:t>
    </dgm:pt>
    <dgm:pt modelId="{77091280-B3A9-478B-8A90-09B994C073C1}" type="sibTrans" cxnId="{AC9262DA-E588-4C4D-B88A-AF6ADF1ACA4E}">
      <dgm:prSet/>
      <dgm:spPr/>
      <dgm:t>
        <a:bodyPr/>
        <a:lstStyle/>
        <a:p>
          <a:endParaRPr lang="en-US"/>
        </a:p>
      </dgm:t>
    </dgm:pt>
    <dgm:pt modelId="{C3BC394D-755D-4B4F-8FB0-41588963FA7B}">
      <dgm:prSet/>
      <dgm:spPr/>
      <dgm:t>
        <a:bodyPr/>
        <a:lstStyle/>
        <a:p>
          <a:pPr rtl="0"/>
          <a:r>
            <a:rPr lang="en-US" dirty="0" smtClean="0">
              <a:solidFill>
                <a:schemeClr val="tx1"/>
              </a:solidFill>
            </a:rPr>
            <a:t>Public Safety Related Applications (PSRA)</a:t>
          </a:r>
          <a:endParaRPr lang="en-US" dirty="0">
            <a:solidFill>
              <a:schemeClr val="tx1"/>
            </a:solidFill>
          </a:endParaRPr>
        </a:p>
      </dgm:t>
    </dgm:pt>
    <dgm:pt modelId="{87D9E0F5-8B19-4E4F-AE3A-C963304EB899}" type="parTrans" cxnId="{87451982-CA5E-46A8-8932-7055F32B2F11}">
      <dgm:prSet/>
      <dgm:spPr/>
      <dgm:t>
        <a:bodyPr/>
        <a:lstStyle/>
        <a:p>
          <a:endParaRPr lang="en-US"/>
        </a:p>
      </dgm:t>
    </dgm:pt>
    <dgm:pt modelId="{88CD64F2-B989-410B-80FF-6576B99A151F}" type="sibTrans" cxnId="{87451982-CA5E-46A8-8932-7055F32B2F11}">
      <dgm:prSet/>
      <dgm:spPr/>
      <dgm:t>
        <a:bodyPr/>
        <a:lstStyle/>
        <a:p>
          <a:endParaRPr lang="en-US"/>
        </a:p>
      </dgm:t>
    </dgm:pt>
    <dgm:pt modelId="{B391F5C6-0B8F-4B17-8035-2EF6B6550A71}">
      <dgm:prSet/>
      <dgm:spPr/>
      <dgm:t>
        <a:bodyPr/>
        <a:lstStyle/>
        <a:p>
          <a:pPr rtl="0"/>
          <a:r>
            <a:rPr lang="en-US" dirty="0" smtClean="0">
              <a:solidFill>
                <a:schemeClr val="tx1"/>
              </a:solidFill>
            </a:rPr>
            <a:t>Reference Functional Model</a:t>
          </a:r>
          <a:endParaRPr lang="en-US" dirty="0">
            <a:solidFill>
              <a:schemeClr val="tx1"/>
            </a:solidFill>
          </a:endParaRPr>
        </a:p>
      </dgm:t>
    </dgm:pt>
    <dgm:pt modelId="{9E7865F7-D583-4ECB-B48E-26AA8D46CC21}" type="parTrans" cxnId="{1E24A2AD-FB69-40CB-ACBD-C2AA34894405}">
      <dgm:prSet/>
      <dgm:spPr/>
      <dgm:t>
        <a:bodyPr/>
        <a:lstStyle/>
        <a:p>
          <a:endParaRPr lang="en-US"/>
        </a:p>
      </dgm:t>
    </dgm:pt>
    <dgm:pt modelId="{6F05465A-7A83-456A-A176-56F7F5AD59FB}" type="sibTrans" cxnId="{1E24A2AD-FB69-40CB-ACBD-C2AA34894405}">
      <dgm:prSet/>
      <dgm:spPr/>
      <dgm:t>
        <a:bodyPr/>
        <a:lstStyle/>
        <a:p>
          <a:endParaRPr lang="en-US"/>
        </a:p>
      </dgm:t>
    </dgm:pt>
    <dgm:pt modelId="{14454E55-ECC1-417E-88FD-56E1A867C7D7}">
      <dgm:prSet/>
      <dgm:spPr/>
      <dgm:t>
        <a:bodyPr/>
        <a:lstStyle/>
        <a:p>
          <a:pPr rtl="0"/>
          <a:r>
            <a:rPr lang="en-US" dirty="0" err="1" smtClean="0">
              <a:solidFill>
                <a:schemeClr val="tx1"/>
              </a:solidFill>
            </a:rPr>
            <a:t>Testbeds</a:t>
          </a:r>
          <a:endParaRPr lang="en-US" dirty="0">
            <a:solidFill>
              <a:schemeClr val="tx1"/>
            </a:solidFill>
          </a:endParaRPr>
        </a:p>
      </dgm:t>
    </dgm:pt>
    <dgm:pt modelId="{CC099057-FC77-4096-AC47-19A2B41B1DD4}" type="parTrans" cxnId="{2899EFC4-E5D1-4F12-8495-8C2E969319BB}">
      <dgm:prSet/>
      <dgm:spPr/>
      <dgm:t>
        <a:bodyPr/>
        <a:lstStyle/>
        <a:p>
          <a:endParaRPr lang="en-US"/>
        </a:p>
      </dgm:t>
    </dgm:pt>
    <dgm:pt modelId="{F02E8B8B-6F9F-4FCA-9181-5497B329F25C}" type="sibTrans" cxnId="{2899EFC4-E5D1-4F12-8495-8C2E969319BB}">
      <dgm:prSet/>
      <dgm:spPr/>
      <dgm:t>
        <a:bodyPr/>
        <a:lstStyle/>
        <a:p>
          <a:endParaRPr lang="en-US"/>
        </a:p>
      </dgm:t>
    </dgm:pt>
    <dgm:pt modelId="{27136536-B30D-447A-B6E1-BA345E22CEAE}" type="pres">
      <dgm:prSet presAssocID="{374FEEE2-F19F-49DF-ACC6-6BDD47B3EF74}" presName="linear" presStyleCnt="0">
        <dgm:presLayoutVars>
          <dgm:animLvl val="lvl"/>
          <dgm:resizeHandles val="exact"/>
        </dgm:presLayoutVars>
      </dgm:prSet>
      <dgm:spPr/>
      <dgm:t>
        <a:bodyPr/>
        <a:lstStyle/>
        <a:p>
          <a:endParaRPr lang="en-US"/>
        </a:p>
      </dgm:t>
    </dgm:pt>
    <dgm:pt modelId="{4B3DDB3C-B5EB-4D21-BC6D-A80D28957405}" type="pres">
      <dgm:prSet presAssocID="{CC7DCF8A-EE12-4682-BF11-0E1D2C3D86DB}" presName="parentText" presStyleLbl="node1" presStyleIdx="0" presStyleCnt="1">
        <dgm:presLayoutVars>
          <dgm:chMax val="0"/>
          <dgm:bulletEnabled val="1"/>
        </dgm:presLayoutVars>
      </dgm:prSet>
      <dgm:spPr/>
      <dgm:t>
        <a:bodyPr/>
        <a:lstStyle/>
        <a:p>
          <a:endParaRPr lang="en-US"/>
        </a:p>
      </dgm:t>
    </dgm:pt>
    <dgm:pt modelId="{636EB85D-B889-4F85-BE24-2BB80A2954D8}" type="pres">
      <dgm:prSet presAssocID="{CC7DCF8A-EE12-4682-BF11-0E1D2C3D86DB}" presName="childText" presStyleLbl="revTx" presStyleIdx="0" presStyleCnt="1">
        <dgm:presLayoutVars>
          <dgm:bulletEnabled val="1"/>
        </dgm:presLayoutVars>
      </dgm:prSet>
      <dgm:spPr/>
      <dgm:t>
        <a:bodyPr/>
        <a:lstStyle/>
        <a:p>
          <a:endParaRPr lang="en-US"/>
        </a:p>
      </dgm:t>
    </dgm:pt>
  </dgm:ptLst>
  <dgm:cxnLst>
    <dgm:cxn modelId="{61980450-EF12-48C2-AAC3-5C6710A0DB20}" srcId="{374FEEE2-F19F-49DF-ACC6-6BDD47B3EF74}" destId="{CC7DCF8A-EE12-4682-BF11-0E1D2C3D86DB}" srcOrd="0" destOrd="0" parTransId="{D91D4D27-4120-4DBA-89FF-F0E1B991F629}" sibTransId="{C84E3536-A40C-4B4C-9B45-AA067FF7292E}"/>
    <dgm:cxn modelId="{4EC885E0-3E96-4164-8271-4E5541E4E2EE}" type="presOf" srcId="{14454E55-ECC1-417E-88FD-56E1A867C7D7}" destId="{636EB85D-B889-4F85-BE24-2BB80A2954D8}" srcOrd="0" destOrd="5" presId="urn:microsoft.com/office/officeart/2005/8/layout/vList2"/>
    <dgm:cxn modelId="{2899EFC4-E5D1-4F12-8495-8C2E969319BB}" srcId="{CC7DCF8A-EE12-4682-BF11-0E1D2C3D86DB}" destId="{14454E55-ECC1-417E-88FD-56E1A867C7D7}" srcOrd="5" destOrd="0" parTransId="{CC099057-FC77-4096-AC47-19A2B41B1DD4}" sibTransId="{F02E8B8B-6F9F-4FCA-9181-5497B329F25C}"/>
    <dgm:cxn modelId="{AC9262DA-E588-4C4D-B88A-AF6ADF1ACA4E}" srcId="{CC7DCF8A-EE12-4682-BF11-0E1D2C3D86DB}" destId="{B9DA76EC-6420-4F3F-B901-774E74A00E0B}" srcOrd="2" destOrd="0" parTransId="{94A401B8-8D48-40D5-852F-107232F8D207}" sibTransId="{77091280-B3A9-478B-8A90-09B994C073C1}"/>
    <dgm:cxn modelId="{5676CDD7-DF8E-49D0-B384-DB5D8346B021}" type="presOf" srcId="{B391F5C6-0B8F-4B17-8035-2EF6B6550A71}" destId="{636EB85D-B889-4F85-BE24-2BB80A2954D8}" srcOrd="0" destOrd="4" presId="urn:microsoft.com/office/officeart/2005/8/layout/vList2"/>
    <dgm:cxn modelId="{F21171EA-8BB8-4BE6-97A2-2938A25F77B2}" srcId="{CC7DCF8A-EE12-4682-BF11-0E1D2C3D86DB}" destId="{AA05F2C8-5D82-4D93-8590-D23BD031ECDB}" srcOrd="1" destOrd="0" parTransId="{30CDD284-B736-4345-B350-BA6B75DA08B2}" sibTransId="{FD302348-AC63-422F-9DEA-650A50B619C5}"/>
    <dgm:cxn modelId="{D8B66619-B5B6-4755-91E7-D419C9FAD0E4}" srcId="{CC7DCF8A-EE12-4682-BF11-0E1D2C3D86DB}" destId="{4CD07770-63EF-40BF-A2C9-74EB743588CD}" srcOrd="0" destOrd="0" parTransId="{9D9B96AA-94AB-4E7D-91C9-01E022D983BA}" sibTransId="{F8C602EC-08CE-4A13-ACFC-DAEF4A926535}"/>
    <dgm:cxn modelId="{31FA568C-979E-407C-AAFB-81AF9F8B6E5C}" type="presOf" srcId="{C3BC394D-755D-4B4F-8FB0-41588963FA7B}" destId="{636EB85D-B889-4F85-BE24-2BB80A2954D8}" srcOrd="0" destOrd="3" presId="urn:microsoft.com/office/officeart/2005/8/layout/vList2"/>
    <dgm:cxn modelId="{0F28680C-43F0-4ADF-A586-9B09746291B8}" type="presOf" srcId="{AA05F2C8-5D82-4D93-8590-D23BD031ECDB}" destId="{636EB85D-B889-4F85-BE24-2BB80A2954D8}" srcOrd="0" destOrd="1" presId="urn:microsoft.com/office/officeart/2005/8/layout/vList2"/>
    <dgm:cxn modelId="{3ADE9EB7-91FE-4E1F-BA3C-36DA9F462EBF}" type="presOf" srcId="{4CD07770-63EF-40BF-A2C9-74EB743588CD}" destId="{636EB85D-B889-4F85-BE24-2BB80A2954D8}" srcOrd="0" destOrd="0" presId="urn:microsoft.com/office/officeart/2005/8/layout/vList2"/>
    <dgm:cxn modelId="{2FB694FD-19F3-42B2-9B98-08522BC8C4BB}" type="presOf" srcId="{374FEEE2-F19F-49DF-ACC6-6BDD47B3EF74}" destId="{27136536-B30D-447A-B6E1-BA345E22CEAE}" srcOrd="0" destOrd="0" presId="urn:microsoft.com/office/officeart/2005/8/layout/vList2"/>
    <dgm:cxn modelId="{97273621-2C1F-4FED-9A29-D86E78CBCBE2}" type="presOf" srcId="{CC7DCF8A-EE12-4682-BF11-0E1D2C3D86DB}" destId="{4B3DDB3C-B5EB-4D21-BC6D-A80D28957405}" srcOrd="0" destOrd="0" presId="urn:microsoft.com/office/officeart/2005/8/layout/vList2"/>
    <dgm:cxn modelId="{87451982-CA5E-46A8-8932-7055F32B2F11}" srcId="{CC7DCF8A-EE12-4682-BF11-0E1D2C3D86DB}" destId="{C3BC394D-755D-4B4F-8FB0-41588963FA7B}" srcOrd="3" destOrd="0" parTransId="{87D9E0F5-8B19-4E4F-AE3A-C963304EB899}" sibTransId="{88CD64F2-B989-410B-80FF-6576B99A151F}"/>
    <dgm:cxn modelId="{1E24A2AD-FB69-40CB-ACBD-C2AA34894405}" srcId="{CC7DCF8A-EE12-4682-BF11-0E1D2C3D86DB}" destId="{B391F5C6-0B8F-4B17-8035-2EF6B6550A71}" srcOrd="4" destOrd="0" parTransId="{9E7865F7-D583-4ECB-B48E-26AA8D46CC21}" sibTransId="{6F05465A-7A83-456A-A176-56F7F5AD59FB}"/>
    <dgm:cxn modelId="{018D5186-130E-4DE1-B48F-931CEF765E45}" type="presOf" srcId="{B9DA76EC-6420-4F3F-B901-774E74A00E0B}" destId="{636EB85D-B889-4F85-BE24-2BB80A2954D8}" srcOrd="0" destOrd="2" presId="urn:microsoft.com/office/officeart/2005/8/layout/vList2"/>
    <dgm:cxn modelId="{5BD4C21A-A22B-4164-9A73-666CA560BE9F}" type="presParOf" srcId="{27136536-B30D-447A-B6E1-BA345E22CEAE}" destId="{4B3DDB3C-B5EB-4D21-BC6D-A80D28957405}" srcOrd="0" destOrd="0" presId="urn:microsoft.com/office/officeart/2005/8/layout/vList2"/>
    <dgm:cxn modelId="{C6D0233E-5242-4908-89A8-23B4600AC190}" type="presParOf" srcId="{27136536-B30D-447A-B6E1-BA345E22CEAE}" destId="{636EB85D-B889-4F85-BE24-2BB80A2954D8}"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8BD4A27-EACD-4C0D-B808-B7913CF73FF4}"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69E6EF19-ADFE-4CA0-B53F-41F0DD5BFFB4}">
      <dgm:prSet/>
      <dgm:spPr/>
      <dgm:t>
        <a:bodyPr/>
        <a:lstStyle/>
        <a:p>
          <a:pPr rtl="0"/>
          <a:r>
            <a:rPr lang="en-US" smtClean="0"/>
            <a:t>American Gas Association (AGA)</a:t>
          </a:r>
          <a:endParaRPr lang="en-US"/>
        </a:p>
      </dgm:t>
    </dgm:pt>
    <dgm:pt modelId="{0E50A3B6-D131-44C4-ADE7-A26CEDF2B02F}" type="parTrans" cxnId="{6D2907D1-736E-496B-B763-610D4507F010}">
      <dgm:prSet/>
      <dgm:spPr/>
      <dgm:t>
        <a:bodyPr/>
        <a:lstStyle/>
        <a:p>
          <a:endParaRPr lang="en-US"/>
        </a:p>
      </dgm:t>
    </dgm:pt>
    <dgm:pt modelId="{CEF99AD1-C66C-4137-BCD8-5070AC0DDE6B}" type="sibTrans" cxnId="{6D2907D1-736E-496B-B763-610D4507F010}">
      <dgm:prSet/>
      <dgm:spPr/>
      <dgm:t>
        <a:bodyPr/>
        <a:lstStyle/>
        <a:p>
          <a:endParaRPr lang="en-US"/>
        </a:p>
      </dgm:t>
    </dgm:pt>
    <dgm:pt modelId="{B9CE8D49-68ED-4AC4-9C0D-90D0BF9A4978}">
      <dgm:prSet/>
      <dgm:spPr/>
      <dgm:t>
        <a:bodyPr/>
        <a:lstStyle/>
        <a:p>
          <a:pPr rtl="0"/>
          <a:r>
            <a:rPr lang="en-US" smtClean="0"/>
            <a:t>Alarm Industry Communications Committee (AICC) </a:t>
          </a:r>
          <a:endParaRPr lang="en-US"/>
        </a:p>
      </dgm:t>
    </dgm:pt>
    <dgm:pt modelId="{F24E3E2F-C185-4580-A976-FBB4DA7B6DFD}" type="parTrans" cxnId="{71653E13-BD55-4FA9-AACF-3AF8FF9C7A0B}">
      <dgm:prSet/>
      <dgm:spPr/>
      <dgm:t>
        <a:bodyPr/>
        <a:lstStyle/>
        <a:p>
          <a:endParaRPr lang="en-US"/>
        </a:p>
      </dgm:t>
    </dgm:pt>
    <dgm:pt modelId="{1C34F36B-36CE-4C4A-9209-F3418C1B9158}" type="sibTrans" cxnId="{71653E13-BD55-4FA9-AACF-3AF8FF9C7A0B}">
      <dgm:prSet/>
      <dgm:spPr/>
      <dgm:t>
        <a:bodyPr/>
        <a:lstStyle/>
        <a:p>
          <a:endParaRPr lang="en-US"/>
        </a:p>
      </dgm:t>
    </dgm:pt>
    <dgm:pt modelId="{675F3C78-D6DD-4677-ADEB-EF1765C4EB94}">
      <dgm:prSet/>
      <dgm:spPr/>
      <dgm:t>
        <a:bodyPr/>
        <a:lstStyle/>
        <a:p>
          <a:pPr rtl="0"/>
          <a:r>
            <a:rPr lang="en-US" smtClean="0"/>
            <a:t>Association of Public-Safety Communications Officials (APCO) International </a:t>
          </a:r>
          <a:endParaRPr lang="en-US"/>
        </a:p>
      </dgm:t>
    </dgm:pt>
    <dgm:pt modelId="{C47D5C32-EF2E-4305-91E2-6D33CCD3E550}" type="parTrans" cxnId="{D7444234-FE64-4569-B186-834D5CDA51B4}">
      <dgm:prSet/>
      <dgm:spPr/>
      <dgm:t>
        <a:bodyPr/>
        <a:lstStyle/>
        <a:p>
          <a:endParaRPr lang="en-US"/>
        </a:p>
      </dgm:t>
    </dgm:pt>
    <dgm:pt modelId="{EE5445AF-043D-4259-86B4-493C9996EB25}" type="sibTrans" cxnId="{D7444234-FE64-4569-B186-834D5CDA51B4}">
      <dgm:prSet/>
      <dgm:spPr/>
      <dgm:t>
        <a:bodyPr/>
        <a:lstStyle/>
        <a:p>
          <a:endParaRPr lang="en-US"/>
        </a:p>
      </dgm:t>
    </dgm:pt>
    <dgm:pt modelId="{D6943C1A-60AD-4B11-B2ED-71151F828B0B}">
      <dgm:prSet/>
      <dgm:spPr/>
      <dgm:t>
        <a:bodyPr/>
        <a:lstStyle/>
        <a:p>
          <a:pPr rtl="0"/>
          <a:r>
            <a:rPr lang="en-US" smtClean="0"/>
            <a:t>Electronic Security Association (ESA)</a:t>
          </a:r>
          <a:endParaRPr lang="en-US"/>
        </a:p>
      </dgm:t>
    </dgm:pt>
    <dgm:pt modelId="{9DE38AEF-D21B-47A0-A209-D1E68084E666}" type="parTrans" cxnId="{08FB0C57-98C8-40BA-9EC3-20A386F4F0DC}">
      <dgm:prSet/>
      <dgm:spPr/>
      <dgm:t>
        <a:bodyPr/>
        <a:lstStyle/>
        <a:p>
          <a:endParaRPr lang="en-US"/>
        </a:p>
      </dgm:t>
    </dgm:pt>
    <dgm:pt modelId="{409B0BD5-F081-44CD-9D11-1CE27FE11A23}" type="sibTrans" cxnId="{08FB0C57-98C8-40BA-9EC3-20A386F4F0DC}">
      <dgm:prSet/>
      <dgm:spPr/>
      <dgm:t>
        <a:bodyPr/>
        <a:lstStyle/>
        <a:p>
          <a:endParaRPr lang="en-US"/>
        </a:p>
      </dgm:t>
    </dgm:pt>
    <dgm:pt modelId="{ECF7AC21-0756-4663-A157-4F469E467517}">
      <dgm:prSet/>
      <dgm:spPr/>
      <dgm:t>
        <a:bodyPr/>
        <a:lstStyle/>
        <a:p>
          <a:pPr rtl="0"/>
          <a:r>
            <a:rPr lang="en-US" smtClean="0"/>
            <a:t>National Association of State Fire Marshals (NASFM)</a:t>
          </a:r>
          <a:endParaRPr lang="en-US"/>
        </a:p>
      </dgm:t>
    </dgm:pt>
    <dgm:pt modelId="{C1CBC4DA-E097-473E-ACA1-140D3F5B1A37}" type="parTrans" cxnId="{AC9060C5-6AF9-44B7-A929-5E2421B482A3}">
      <dgm:prSet/>
      <dgm:spPr/>
      <dgm:t>
        <a:bodyPr/>
        <a:lstStyle/>
        <a:p>
          <a:endParaRPr lang="en-US"/>
        </a:p>
      </dgm:t>
    </dgm:pt>
    <dgm:pt modelId="{105DAD9C-9D0E-4195-9B1C-B4C03EDC9540}" type="sibTrans" cxnId="{AC9060C5-6AF9-44B7-A929-5E2421B482A3}">
      <dgm:prSet/>
      <dgm:spPr/>
      <dgm:t>
        <a:bodyPr/>
        <a:lstStyle/>
        <a:p>
          <a:endParaRPr lang="en-US"/>
        </a:p>
      </dgm:t>
    </dgm:pt>
    <dgm:pt modelId="{8E441F7F-B158-469B-AE49-FA3C0E98ADEA}">
      <dgm:prSet/>
      <dgm:spPr/>
      <dgm:t>
        <a:bodyPr/>
        <a:lstStyle/>
        <a:p>
          <a:pPr rtl="0"/>
          <a:r>
            <a:rPr lang="en-US" smtClean="0"/>
            <a:t>National Public Safety Telecommunications Council (NPSTC)</a:t>
          </a:r>
          <a:endParaRPr lang="en-US"/>
        </a:p>
      </dgm:t>
    </dgm:pt>
    <dgm:pt modelId="{7026DAF7-E25F-4848-8AAD-C3483A7F6B58}" type="parTrans" cxnId="{BA669839-ECE1-4696-A3AF-E2D672247B53}">
      <dgm:prSet/>
      <dgm:spPr/>
      <dgm:t>
        <a:bodyPr/>
        <a:lstStyle/>
        <a:p>
          <a:endParaRPr lang="en-US"/>
        </a:p>
      </dgm:t>
    </dgm:pt>
    <dgm:pt modelId="{2B539501-0A56-4046-B77F-BEC8817EEFE7}" type="sibTrans" cxnId="{BA669839-ECE1-4696-A3AF-E2D672247B53}">
      <dgm:prSet/>
      <dgm:spPr/>
      <dgm:t>
        <a:bodyPr/>
        <a:lstStyle/>
        <a:p>
          <a:endParaRPr lang="en-US"/>
        </a:p>
      </dgm:t>
    </dgm:pt>
    <dgm:pt modelId="{A06D3304-576C-465E-8E6C-FE13E096F601}">
      <dgm:prSet/>
      <dgm:spPr/>
      <dgm:t>
        <a:bodyPr/>
        <a:lstStyle/>
        <a:p>
          <a:pPr rtl="0"/>
          <a:r>
            <a:rPr lang="en-US" smtClean="0"/>
            <a:t>National Emergency Number Association (NENA) </a:t>
          </a:r>
          <a:endParaRPr lang="en-US"/>
        </a:p>
      </dgm:t>
    </dgm:pt>
    <dgm:pt modelId="{B88726F9-5BD5-43AB-934B-7A17AF067284}" type="parTrans" cxnId="{2B97977E-AA21-4928-B9FC-2B5CC211D7BC}">
      <dgm:prSet/>
      <dgm:spPr/>
      <dgm:t>
        <a:bodyPr/>
        <a:lstStyle/>
        <a:p>
          <a:endParaRPr lang="en-US"/>
        </a:p>
      </dgm:t>
    </dgm:pt>
    <dgm:pt modelId="{F0167CFF-365D-4627-87BF-94547C10E784}" type="sibTrans" cxnId="{2B97977E-AA21-4928-B9FC-2B5CC211D7BC}">
      <dgm:prSet/>
      <dgm:spPr/>
      <dgm:t>
        <a:bodyPr/>
        <a:lstStyle/>
        <a:p>
          <a:endParaRPr lang="en-US"/>
        </a:p>
      </dgm:t>
    </dgm:pt>
    <dgm:pt modelId="{90136EE4-8F75-4409-9AFE-2DFA7B1D6423}">
      <dgm:prSet/>
      <dgm:spPr/>
      <dgm:t>
        <a:bodyPr/>
        <a:lstStyle/>
        <a:p>
          <a:pPr rtl="0"/>
          <a:r>
            <a:rPr lang="en-US" smtClean="0"/>
            <a:t>National Fire Protection Association (NFPA)</a:t>
          </a:r>
          <a:endParaRPr lang="en-US"/>
        </a:p>
      </dgm:t>
    </dgm:pt>
    <dgm:pt modelId="{BF5CA7AF-DD0A-4B90-BD55-09FAD7F8E999}" type="parTrans" cxnId="{3414C123-96CE-43D0-867A-D4D11D1EA33F}">
      <dgm:prSet/>
      <dgm:spPr/>
      <dgm:t>
        <a:bodyPr/>
        <a:lstStyle/>
        <a:p>
          <a:endParaRPr lang="en-US"/>
        </a:p>
      </dgm:t>
    </dgm:pt>
    <dgm:pt modelId="{17B34EC8-E2C9-4F8C-B4F5-DF7EAF639B82}" type="sibTrans" cxnId="{3414C123-96CE-43D0-867A-D4D11D1EA33F}">
      <dgm:prSet/>
      <dgm:spPr/>
      <dgm:t>
        <a:bodyPr/>
        <a:lstStyle/>
        <a:p>
          <a:endParaRPr lang="en-US"/>
        </a:p>
      </dgm:t>
    </dgm:pt>
    <dgm:pt modelId="{91A8A5C8-CFC1-40CF-BB19-13B02F787DBB}">
      <dgm:prSet/>
      <dgm:spPr/>
      <dgm:t>
        <a:bodyPr/>
        <a:lstStyle/>
        <a:p>
          <a:pPr rtl="0"/>
          <a:r>
            <a:rPr lang="en-US" smtClean="0"/>
            <a:t>National Rural Electric Cooperative Association (NRECA)</a:t>
          </a:r>
          <a:endParaRPr lang="en-US"/>
        </a:p>
      </dgm:t>
    </dgm:pt>
    <dgm:pt modelId="{DF2CD441-7354-4B6C-90AF-85C86B3BAEEB}" type="parTrans" cxnId="{8039B227-6E76-4CCE-B2E6-21FA5378565B}">
      <dgm:prSet/>
      <dgm:spPr/>
      <dgm:t>
        <a:bodyPr/>
        <a:lstStyle/>
        <a:p>
          <a:endParaRPr lang="en-US"/>
        </a:p>
      </dgm:t>
    </dgm:pt>
    <dgm:pt modelId="{883A3C56-749C-4BD5-9905-FB69474D6C89}" type="sibTrans" cxnId="{8039B227-6E76-4CCE-B2E6-21FA5378565B}">
      <dgm:prSet/>
      <dgm:spPr/>
      <dgm:t>
        <a:bodyPr/>
        <a:lstStyle/>
        <a:p>
          <a:endParaRPr lang="en-US"/>
        </a:p>
      </dgm:t>
    </dgm:pt>
    <dgm:pt modelId="{4424A3D1-D868-47D7-B44E-063666BA18B5}">
      <dgm:prSet/>
      <dgm:spPr/>
      <dgm:t>
        <a:bodyPr/>
        <a:lstStyle/>
        <a:p>
          <a:pPr rtl="0"/>
          <a:r>
            <a:rPr lang="en-US" smtClean="0"/>
            <a:t>Security Industry Association (SIA) </a:t>
          </a:r>
          <a:endParaRPr lang="en-US"/>
        </a:p>
      </dgm:t>
    </dgm:pt>
    <dgm:pt modelId="{4A942FF2-F17D-4274-8064-2F4DCFF6C87F}" type="parTrans" cxnId="{BB4C082B-12DF-4173-8A71-1FCD1A405B9F}">
      <dgm:prSet/>
      <dgm:spPr/>
      <dgm:t>
        <a:bodyPr/>
        <a:lstStyle/>
        <a:p>
          <a:endParaRPr lang="en-US"/>
        </a:p>
      </dgm:t>
    </dgm:pt>
    <dgm:pt modelId="{3F19F424-E544-4D4B-AC8A-F044CC133EA5}" type="sibTrans" cxnId="{BB4C082B-12DF-4173-8A71-1FCD1A405B9F}">
      <dgm:prSet/>
      <dgm:spPr/>
      <dgm:t>
        <a:bodyPr/>
        <a:lstStyle/>
        <a:p>
          <a:endParaRPr lang="en-US"/>
        </a:p>
      </dgm:t>
    </dgm:pt>
    <dgm:pt modelId="{78B273D9-D448-4687-A8B2-74A9C0B37D75}">
      <dgm:prSet/>
      <dgm:spPr/>
      <dgm:t>
        <a:bodyPr/>
        <a:lstStyle/>
        <a:p>
          <a:pPr rtl="0"/>
          <a:r>
            <a:rPr lang="en-US" smtClean="0"/>
            <a:t>Utilities Telecom Council (UTC)</a:t>
          </a:r>
          <a:endParaRPr lang="en-US"/>
        </a:p>
      </dgm:t>
    </dgm:pt>
    <dgm:pt modelId="{BF9E6502-31A2-4A67-887E-37479DF06E65}" type="parTrans" cxnId="{0C2D4284-8C9B-4CB5-A3A6-29F1965A0793}">
      <dgm:prSet/>
      <dgm:spPr/>
      <dgm:t>
        <a:bodyPr/>
        <a:lstStyle/>
        <a:p>
          <a:endParaRPr lang="en-US"/>
        </a:p>
      </dgm:t>
    </dgm:pt>
    <dgm:pt modelId="{485D22C3-5F26-4199-8A52-16BE62DAE329}" type="sibTrans" cxnId="{0C2D4284-8C9B-4CB5-A3A6-29F1965A0793}">
      <dgm:prSet/>
      <dgm:spPr/>
      <dgm:t>
        <a:bodyPr/>
        <a:lstStyle/>
        <a:p>
          <a:endParaRPr lang="en-US"/>
        </a:p>
      </dgm:t>
    </dgm:pt>
    <dgm:pt modelId="{795BE47F-2679-496F-BE0A-7F3C67F34ACF}" type="pres">
      <dgm:prSet presAssocID="{98BD4A27-EACD-4C0D-B808-B7913CF73FF4}" presName="linear" presStyleCnt="0">
        <dgm:presLayoutVars>
          <dgm:animLvl val="lvl"/>
          <dgm:resizeHandles val="exact"/>
        </dgm:presLayoutVars>
      </dgm:prSet>
      <dgm:spPr/>
      <dgm:t>
        <a:bodyPr/>
        <a:lstStyle/>
        <a:p>
          <a:endParaRPr lang="en-US"/>
        </a:p>
      </dgm:t>
    </dgm:pt>
    <dgm:pt modelId="{C5C03322-DEF5-4A4A-AEC3-8BAB5F46D6D4}" type="pres">
      <dgm:prSet presAssocID="{69E6EF19-ADFE-4CA0-B53F-41F0DD5BFFB4}" presName="parentText" presStyleLbl="node1" presStyleIdx="0" presStyleCnt="11">
        <dgm:presLayoutVars>
          <dgm:chMax val="0"/>
          <dgm:bulletEnabled val="1"/>
        </dgm:presLayoutVars>
      </dgm:prSet>
      <dgm:spPr/>
      <dgm:t>
        <a:bodyPr/>
        <a:lstStyle/>
        <a:p>
          <a:endParaRPr lang="en-US"/>
        </a:p>
      </dgm:t>
    </dgm:pt>
    <dgm:pt modelId="{4CD1E09B-390E-4442-9F4C-D9E98BF36094}" type="pres">
      <dgm:prSet presAssocID="{CEF99AD1-C66C-4137-BCD8-5070AC0DDE6B}" presName="spacer" presStyleCnt="0"/>
      <dgm:spPr/>
    </dgm:pt>
    <dgm:pt modelId="{DFB8A250-768B-4319-B739-97C60EBF171C}" type="pres">
      <dgm:prSet presAssocID="{B9CE8D49-68ED-4AC4-9C0D-90D0BF9A4978}" presName="parentText" presStyleLbl="node1" presStyleIdx="1" presStyleCnt="11">
        <dgm:presLayoutVars>
          <dgm:chMax val="0"/>
          <dgm:bulletEnabled val="1"/>
        </dgm:presLayoutVars>
      </dgm:prSet>
      <dgm:spPr/>
      <dgm:t>
        <a:bodyPr/>
        <a:lstStyle/>
        <a:p>
          <a:endParaRPr lang="en-US"/>
        </a:p>
      </dgm:t>
    </dgm:pt>
    <dgm:pt modelId="{0F09804A-DE5B-476E-9FCD-8AB958E029E6}" type="pres">
      <dgm:prSet presAssocID="{1C34F36B-36CE-4C4A-9209-F3418C1B9158}" presName="spacer" presStyleCnt="0"/>
      <dgm:spPr/>
    </dgm:pt>
    <dgm:pt modelId="{6001F2BA-31A5-4A1A-9F2F-3BB1E9701BEB}" type="pres">
      <dgm:prSet presAssocID="{675F3C78-D6DD-4677-ADEB-EF1765C4EB94}" presName="parentText" presStyleLbl="node1" presStyleIdx="2" presStyleCnt="11">
        <dgm:presLayoutVars>
          <dgm:chMax val="0"/>
          <dgm:bulletEnabled val="1"/>
        </dgm:presLayoutVars>
      </dgm:prSet>
      <dgm:spPr/>
      <dgm:t>
        <a:bodyPr/>
        <a:lstStyle/>
        <a:p>
          <a:endParaRPr lang="en-US"/>
        </a:p>
      </dgm:t>
    </dgm:pt>
    <dgm:pt modelId="{4A7280AD-A696-4C4D-8151-6594718DE613}" type="pres">
      <dgm:prSet presAssocID="{EE5445AF-043D-4259-86B4-493C9996EB25}" presName="spacer" presStyleCnt="0"/>
      <dgm:spPr/>
    </dgm:pt>
    <dgm:pt modelId="{17EF6631-0BD9-4822-B2FF-22DB5FF6D55A}" type="pres">
      <dgm:prSet presAssocID="{D6943C1A-60AD-4B11-B2ED-71151F828B0B}" presName="parentText" presStyleLbl="node1" presStyleIdx="3" presStyleCnt="11">
        <dgm:presLayoutVars>
          <dgm:chMax val="0"/>
          <dgm:bulletEnabled val="1"/>
        </dgm:presLayoutVars>
      </dgm:prSet>
      <dgm:spPr/>
      <dgm:t>
        <a:bodyPr/>
        <a:lstStyle/>
        <a:p>
          <a:endParaRPr lang="en-US"/>
        </a:p>
      </dgm:t>
    </dgm:pt>
    <dgm:pt modelId="{E63F4368-E36D-47B1-A04A-05DF24560FD4}" type="pres">
      <dgm:prSet presAssocID="{409B0BD5-F081-44CD-9D11-1CE27FE11A23}" presName="spacer" presStyleCnt="0"/>
      <dgm:spPr/>
    </dgm:pt>
    <dgm:pt modelId="{E8B0C6B0-35B1-4DFE-AD49-940EAC55F43D}" type="pres">
      <dgm:prSet presAssocID="{ECF7AC21-0756-4663-A157-4F469E467517}" presName="parentText" presStyleLbl="node1" presStyleIdx="4" presStyleCnt="11">
        <dgm:presLayoutVars>
          <dgm:chMax val="0"/>
          <dgm:bulletEnabled val="1"/>
        </dgm:presLayoutVars>
      </dgm:prSet>
      <dgm:spPr/>
      <dgm:t>
        <a:bodyPr/>
        <a:lstStyle/>
        <a:p>
          <a:endParaRPr lang="en-US"/>
        </a:p>
      </dgm:t>
    </dgm:pt>
    <dgm:pt modelId="{A477C4DE-ED69-43D7-9EA1-ECD84CE0C897}" type="pres">
      <dgm:prSet presAssocID="{105DAD9C-9D0E-4195-9B1C-B4C03EDC9540}" presName="spacer" presStyleCnt="0"/>
      <dgm:spPr/>
    </dgm:pt>
    <dgm:pt modelId="{BA906B0D-8E8E-4432-8128-EFE805E4C395}" type="pres">
      <dgm:prSet presAssocID="{8E441F7F-B158-469B-AE49-FA3C0E98ADEA}" presName="parentText" presStyleLbl="node1" presStyleIdx="5" presStyleCnt="11">
        <dgm:presLayoutVars>
          <dgm:chMax val="0"/>
          <dgm:bulletEnabled val="1"/>
        </dgm:presLayoutVars>
      </dgm:prSet>
      <dgm:spPr/>
      <dgm:t>
        <a:bodyPr/>
        <a:lstStyle/>
        <a:p>
          <a:endParaRPr lang="en-US"/>
        </a:p>
      </dgm:t>
    </dgm:pt>
    <dgm:pt modelId="{B7132647-D8E7-4FC8-9520-A08D678B4F01}" type="pres">
      <dgm:prSet presAssocID="{2B539501-0A56-4046-B77F-BEC8817EEFE7}" presName="spacer" presStyleCnt="0"/>
      <dgm:spPr/>
    </dgm:pt>
    <dgm:pt modelId="{B81759C2-B3F1-43F0-9B69-42DF3BAB30B5}" type="pres">
      <dgm:prSet presAssocID="{A06D3304-576C-465E-8E6C-FE13E096F601}" presName="parentText" presStyleLbl="node1" presStyleIdx="6" presStyleCnt="11">
        <dgm:presLayoutVars>
          <dgm:chMax val="0"/>
          <dgm:bulletEnabled val="1"/>
        </dgm:presLayoutVars>
      </dgm:prSet>
      <dgm:spPr/>
      <dgm:t>
        <a:bodyPr/>
        <a:lstStyle/>
        <a:p>
          <a:endParaRPr lang="en-US"/>
        </a:p>
      </dgm:t>
    </dgm:pt>
    <dgm:pt modelId="{441D0185-7612-4196-A97C-C803D8D7630B}" type="pres">
      <dgm:prSet presAssocID="{F0167CFF-365D-4627-87BF-94547C10E784}" presName="spacer" presStyleCnt="0"/>
      <dgm:spPr/>
    </dgm:pt>
    <dgm:pt modelId="{CA8E55E8-E034-4C15-9E79-593FF55339DC}" type="pres">
      <dgm:prSet presAssocID="{90136EE4-8F75-4409-9AFE-2DFA7B1D6423}" presName="parentText" presStyleLbl="node1" presStyleIdx="7" presStyleCnt="11">
        <dgm:presLayoutVars>
          <dgm:chMax val="0"/>
          <dgm:bulletEnabled val="1"/>
        </dgm:presLayoutVars>
      </dgm:prSet>
      <dgm:spPr/>
      <dgm:t>
        <a:bodyPr/>
        <a:lstStyle/>
        <a:p>
          <a:endParaRPr lang="en-US"/>
        </a:p>
      </dgm:t>
    </dgm:pt>
    <dgm:pt modelId="{E50D2B60-6C64-455E-B0BF-5832B32A8F8F}" type="pres">
      <dgm:prSet presAssocID="{17B34EC8-E2C9-4F8C-B4F5-DF7EAF639B82}" presName="spacer" presStyleCnt="0"/>
      <dgm:spPr/>
    </dgm:pt>
    <dgm:pt modelId="{F87DFB0B-0150-4AD6-BBBD-EB1CBFD485BA}" type="pres">
      <dgm:prSet presAssocID="{91A8A5C8-CFC1-40CF-BB19-13B02F787DBB}" presName="parentText" presStyleLbl="node1" presStyleIdx="8" presStyleCnt="11">
        <dgm:presLayoutVars>
          <dgm:chMax val="0"/>
          <dgm:bulletEnabled val="1"/>
        </dgm:presLayoutVars>
      </dgm:prSet>
      <dgm:spPr/>
      <dgm:t>
        <a:bodyPr/>
        <a:lstStyle/>
        <a:p>
          <a:endParaRPr lang="en-US"/>
        </a:p>
      </dgm:t>
    </dgm:pt>
    <dgm:pt modelId="{879B971A-800D-4109-B82B-92A426701B98}" type="pres">
      <dgm:prSet presAssocID="{883A3C56-749C-4BD5-9905-FB69474D6C89}" presName="spacer" presStyleCnt="0"/>
      <dgm:spPr/>
    </dgm:pt>
    <dgm:pt modelId="{236F7C32-BD46-481D-A644-778A9E537599}" type="pres">
      <dgm:prSet presAssocID="{4424A3D1-D868-47D7-B44E-063666BA18B5}" presName="parentText" presStyleLbl="node1" presStyleIdx="9" presStyleCnt="11">
        <dgm:presLayoutVars>
          <dgm:chMax val="0"/>
          <dgm:bulletEnabled val="1"/>
        </dgm:presLayoutVars>
      </dgm:prSet>
      <dgm:spPr/>
      <dgm:t>
        <a:bodyPr/>
        <a:lstStyle/>
        <a:p>
          <a:endParaRPr lang="en-US"/>
        </a:p>
      </dgm:t>
    </dgm:pt>
    <dgm:pt modelId="{D53CE0B1-8C03-4667-86C8-452C22B5A435}" type="pres">
      <dgm:prSet presAssocID="{3F19F424-E544-4D4B-AC8A-F044CC133EA5}" presName="spacer" presStyleCnt="0"/>
      <dgm:spPr/>
    </dgm:pt>
    <dgm:pt modelId="{1CAF82D7-76A0-4597-BC33-5DF2E5AA4265}" type="pres">
      <dgm:prSet presAssocID="{78B273D9-D448-4687-A8B2-74A9C0B37D75}" presName="parentText" presStyleLbl="node1" presStyleIdx="10" presStyleCnt="11">
        <dgm:presLayoutVars>
          <dgm:chMax val="0"/>
          <dgm:bulletEnabled val="1"/>
        </dgm:presLayoutVars>
      </dgm:prSet>
      <dgm:spPr/>
      <dgm:t>
        <a:bodyPr/>
        <a:lstStyle/>
        <a:p>
          <a:endParaRPr lang="en-US"/>
        </a:p>
      </dgm:t>
    </dgm:pt>
  </dgm:ptLst>
  <dgm:cxnLst>
    <dgm:cxn modelId="{47C31C84-D75B-4BC5-8E21-C1833B2B2073}" type="presOf" srcId="{78B273D9-D448-4687-A8B2-74A9C0B37D75}" destId="{1CAF82D7-76A0-4597-BC33-5DF2E5AA4265}" srcOrd="0" destOrd="0" presId="urn:microsoft.com/office/officeart/2005/8/layout/vList2"/>
    <dgm:cxn modelId="{BA669839-ECE1-4696-A3AF-E2D672247B53}" srcId="{98BD4A27-EACD-4C0D-B808-B7913CF73FF4}" destId="{8E441F7F-B158-469B-AE49-FA3C0E98ADEA}" srcOrd="5" destOrd="0" parTransId="{7026DAF7-E25F-4848-8AAD-C3483A7F6B58}" sibTransId="{2B539501-0A56-4046-B77F-BEC8817EEFE7}"/>
    <dgm:cxn modelId="{13F2909C-96BA-4E1A-A81B-B5AB529A18F1}" type="presOf" srcId="{ECF7AC21-0756-4663-A157-4F469E467517}" destId="{E8B0C6B0-35B1-4DFE-AD49-940EAC55F43D}" srcOrd="0" destOrd="0" presId="urn:microsoft.com/office/officeart/2005/8/layout/vList2"/>
    <dgm:cxn modelId="{CA509070-1F06-4302-8028-77150BCD956F}" type="presOf" srcId="{90136EE4-8F75-4409-9AFE-2DFA7B1D6423}" destId="{CA8E55E8-E034-4C15-9E79-593FF55339DC}" srcOrd="0" destOrd="0" presId="urn:microsoft.com/office/officeart/2005/8/layout/vList2"/>
    <dgm:cxn modelId="{D7444234-FE64-4569-B186-834D5CDA51B4}" srcId="{98BD4A27-EACD-4C0D-B808-B7913CF73FF4}" destId="{675F3C78-D6DD-4677-ADEB-EF1765C4EB94}" srcOrd="2" destOrd="0" parTransId="{C47D5C32-EF2E-4305-91E2-6D33CCD3E550}" sibTransId="{EE5445AF-043D-4259-86B4-493C9996EB25}"/>
    <dgm:cxn modelId="{8039B227-6E76-4CCE-B2E6-21FA5378565B}" srcId="{98BD4A27-EACD-4C0D-B808-B7913CF73FF4}" destId="{91A8A5C8-CFC1-40CF-BB19-13B02F787DBB}" srcOrd="8" destOrd="0" parTransId="{DF2CD441-7354-4B6C-90AF-85C86B3BAEEB}" sibTransId="{883A3C56-749C-4BD5-9905-FB69474D6C89}"/>
    <dgm:cxn modelId="{A6CF34B3-D73F-4E86-BC61-CB7078932229}" type="presOf" srcId="{98BD4A27-EACD-4C0D-B808-B7913CF73FF4}" destId="{795BE47F-2679-496F-BE0A-7F3C67F34ACF}" srcOrd="0" destOrd="0" presId="urn:microsoft.com/office/officeart/2005/8/layout/vList2"/>
    <dgm:cxn modelId="{71653E13-BD55-4FA9-AACF-3AF8FF9C7A0B}" srcId="{98BD4A27-EACD-4C0D-B808-B7913CF73FF4}" destId="{B9CE8D49-68ED-4AC4-9C0D-90D0BF9A4978}" srcOrd="1" destOrd="0" parTransId="{F24E3E2F-C185-4580-A976-FBB4DA7B6DFD}" sibTransId="{1C34F36B-36CE-4C4A-9209-F3418C1B9158}"/>
    <dgm:cxn modelId="{BB4C082B-12DF-4173-8A71-1FCD1A405B9F}" srcId="{98BD4A27-EACD-4C0D-B808-B7913CF73FF4}" destId="{4424A3D1-D868-47D7-B44E-063666BA18B5}" srcOrd="9" destOrd="0" parTransId="{4A942FF2-F17D-4274-8064-2F4DCFF6C87F}" sibTransId="{3F19F424-E544-4D4B-AC8A-F044CC133EA5}"/>
    <dgm:cxn modelId="{AC9060C5-6AF9-44B7-A929-5E2421B482A3}" srcId="{98BD4A27-EACD-4C0D-B808-B7913CF73FF4}" destId="{ECF7AC21-0756-4663-A157-4F469E467517}" srcOrd="4" destOrd="0" parTransId="{C1CBC4DA-E097-473E-ACA1-140D3F5B1A37}" sibTransId="{105DAD9C-9D0E-4195-9B1C-B4C03EDC9540}"/>
    <dgm:cxn modelId="{0C2D4284-8C9B-4CB5-A3A6-29F1965A0793}" srcId="{98BD4A27-EACD-4C0D-B808-B7913CF73FF4}" destId="{78B273D9-D448-4687-A8B2-74A9C0B37D75}" srcOrd="10" destOrd="0" parTransId="{BF9E6502-31A2-4A67-887E-37479DF06E65}" sibTransId="{485D22C3-5F26-4199-8A52-16BE62DAE329}"/>
    <dgm:cxn modelId="{DB214CE5-617F-4319-9340-64E5FE3E2A01}" type="presOf" srcId="{D6943C1A-60AD-4B11-B2ED-71151F828B0B}" destId="{17EF6631-0BD9-4822-B2FF-22DB5FF6D55A}" srcOrd="0" destOrd="0" presId="urn:microsoft.com/office/officeart/2005/8/layout/vList2"/>
    <dgm:cxn modelId="{86E1BFD3-80E0-4404-B0A5-1531C134D2C3}" type="presOf" srcId="{A06D3304-576C-465E-8E6C-FE13E096F601}" destId="{B81759C2-B3F1-43F0-9B69-42DF3BAB30B5}" srcOrd="0" destOrd="0" presId="urn:microsoft.com/office/officeart/2005/8/layout/vList2"/>
    <dgm:cxn modelId="{08FB0C57-98C8-40BA-9EC3-20A386F4F0DC}" srcId="{98BD4A27-EACD-4C0D-B808-B7913CF73FF4}" destId="{D6943C1A-60AD-4B11-B2ED-71151F828B0B}" srcOrd="3" destOrd="0" parTransId="{9DE38AEF-D21B-47A0-A209-D1E68084E666}" sibTransId="{409B0BD5-F081-44CD-9D11-1CE27FE11A23}"/>
    <dgm:cxn modelId="{00010838-6AB5-4334-9DBA-6BC84D31F9A4}" type="presOf" srcId="{B9CE8D49-68ED-4AC4-9C0D-90D0BF9A4978}" destId="{DFB8A250-768B-4319-B739-97C60EBF171C}" srcOrd="0" destOrd="0" presId="urn:microsoft.com/office/officeart/2005/8/layout/vList2"/>
    <dgm:cxn modelId="{E73AC938-73AE-4362-B4BA-4CE5FA862706}" type="presOf" srcId="{8E441F7F-B158-469B-AE49-FA3C0E98ADEA}" destId="{BA906B0D-8E8E-4432-8128-EFE805E4C395}" srcOrd="0" destOrd="0" presId="urn:microsoft.com/office/officeart/2005/8/layout/vList2"/>
    <dgm:cxn modelId="{3414C123-96CE-43D0-867A-D4D11D1EA33F}" srcId="{98BD4A27-EACD-4C0D-B808-B7913CF73FF4}" destId="{90136EE4-8F75-4409-9AFE-2DFA7B1D6423}" srcOrd="7" destOrd="0" parTransId="{BF5CA7AF-DD0A-4B90-BD55-09FAD7F8E999}" sibTransId="{17B34EC8-E2C9-4F8C-B4F5-DF7EAF639B82}"/>
    <dgm:cxn modelId="{2B97977E-AA21-4928-B9FC-2B5CC211D7BC}" srcId="{98BD4A27-EACD-4C0D-B808-B7913CF73FF4}" destId="{A06D3304-576C-465E-8E6C-FE13E096F601}" srcOrd="6" destOrd="0" parTransId="{B88726F9-5BD5-43AB-934B-7A17AF067284}" sibTransId="{F0167CFF-365D-4627-87BF-94547C10E784}"/>
    <dgm:cxn modelId="{CE6D548E-0C28-4AE5-9A14-8510D68DB704}" type="presOf" srcId="{69E6EF19-ADFE-4CA0-B53F-41F0DD5BFFB4}" destId="{C5C03322-DEF5-4A4A-AEC3-8BAB5F46D6D4}" srcOrd="0" destOrd="0" presId="urn:microsoft.com/office/officeart/2005/8/layout/vList2"/>
    <dgm:cxn modelId="{31DE0372-290A-4EF2-B080-CFB33D0042E0}" type="presOf" srcId="{91A8A5C8-CFC1-40CF-BB19-13B02F787DBB}" destId="{F87DFB0B-0150-4AD6-BBBD-EB1CBFD485BA}" srcOrd="0" destOrd="0" presId="urn:microsoft.com/office/officeart/2005/8/layout/vList2"/>
    <dgm:cxn modelId="{4E28A141-09EA-4E06-A07B-8F4BB8FF64E6}" type="presOf" srcId="{4424A3D1-D868-47D7-B44E-063666BA18B5}" destId="{236F7C32-BD46-481D-A644-778A9E537599}" srcOrd="0" destOrd="0" presId="urn:microsoft.com/office/officeart/2005/8/layout/vList2"/>
    <dgm:cxn modelId="{6D2907D1-736E-496B-B763-610D4507F010}" srcId="{98BD4A27-EACD-4C0D-B808-B7913CF73FF4}" destId="{69E6EF19-ADFE-4CA0-B53F-41F0DD5BFFB4}" srcOrd="0" destOrd="0" parTransId="{0E50A3B6-D131-44C4-ADE7-A26CEDF2B02F}" sibTransId="{CEF99AD1-C66C-4137-BCD8-5070AC0DDE6B}"/>
    <dgm:cxn modelId="{5E1DB987-0A1A-466A-B826-7B15D4961C40}" type="presOf" srcId="{675F3C78-D6DD-4677-ADEB-EF1765C4EB94}" destId="{6001F2BA-31A5-4A1A-9F2F-3BB1E9701BEB}" srcOrd="0" destOrd="0" presId="urn:microsoft.com/office/officeart/2005/8/layout/vList2"/>
    <dgm:cxn modelId="{FDBBBDE5-822A-4037-8F7E-D61D59D6B629}" type="presParOf" srcId="{795BE47F-2679-496F-BE0A-7F3C67F34ACF}" destId="{C5C03322-DEF5-4A4A-AEC3-8BAB5F46D6D4}" srcOrd="0" destOrd="0" presId="urn:microsoft.com/office/officeart/2005/8/layout/vList2"/>
    <dgm:cxn modelId="{57D48D32-CFDA-426A-B2E1-ED948319F517}" type="presParOf" srcId="{795BE47F-2679-496F-BE0A-7F3C67F34ACF}" destId="{4CD1E09B-390E-4442-9F4C-D9E98BF36094}" srcOrd="1" destOrd="0" presId="urn:microsoft.com/office/officeart/2005/8/layout/vList2"/>
    <dgm:cxn modelId="{959D6D07-6B9D-4163-BE8B-A30106FA7ACD}" type="presParOf" srcId="{795BE47F-2679-496F-BE0A-7F3C67F34ACF}" destId="{DFB8A250-768B-4319-B739-97C60EBF171C}" srcOrd="2" destOrd="0" presId="urn:microsoft.com/office/officeart/2005/8/layout/vList2"/>
    <dgm:cxn modelId="{CABD92DC-97AC-445F-8D79-3DB534578C90}" type="presParOf" srcId="{795BE47F-2679-496F-BE0A-7F3C67F34ACF}" destId="{0F09804A-DE5B-476E-9FCD-8AB958E029E6}" srcOrd="3" destOrd="0" presId="urn:microsoft.com/office/officeart/2005/8/layout/vList2"/>
    <dgm:cxn modelId="{88C74569-FADB-4A2D-92FD-D2A8A3242790}" type="presParOf" srcId="{795BE47F-2679-496F-BE0A-7F3C67F34ACF}" destId="{6001F2BA-31A5-4A1A-9F2F-3BB1E9701BEB}" srcOrd="4" destOrd="0" presId="urn:microsoft.com/office/officeart/2005/8/layout/vList2"/>
    <dgm:cxn modelId="{8B354F0E-0712-49AC-9A70-91FC877A8DC7}" type="presParOf" srcId="{795BE47F-2679-496F-BE0A-7F3C67F34ACF}" destId="{4A7280AD-A696-4C4D-8151-6594718DE613}" srcOrd="5" destOrd="0" presId="urn:microsoft.com/office/officeart/2005/8/layout/vList2"/>
    <dgm:cxn modelId="{0B54DB91-4B4A-47A7-8B5F-9AE8DC231163}" type="presParOf" srcId="{795BE47F-2679-496F-BE0A-7F3C67F34ACF}" destId="{17EF6631-0BD9-4822-B2FF-22DB5FF6D55A}" srcOrd="6" destOrd="0" presId="urn:microsoft.com/office/officeart/2005/8/layout/vList2"/>
    <dgm:cxn modelId="{94E304E3-A598-4A7E-9132-952B31666EEB}" type="presParOf" srcId="{795BE47F-2679-496F-BE0A-7F3C67F34ACF}" destId="{E63F4368-E36D-47B1-A04A-05DF24560FD4}" srcOrd="7" destOrd="0" presId="urn:microsoft.com/office/officeart/2005/8/layout/vList2"/>
    <dgm:cxn modelId="{576A666A-402C-4C90-93D7-FBE9AB71E56C}" type="presParOf" srcId="{795BE47F-2679-496F-BE0A-7F3C67F34ACF}" destId="{E8B0C6B0-35B1-4DFE-AD49-940EAC55F43D}" srcOrd="8" destOrd="0" presId="urn:microsoft.com/office/officeart/2005/8/layout/vList2"/>
    <dgm:cxn modelId="{EB2CA0CF-3249-41DC-99D9-B28C0A852F9F}" type="presParOf" srcId="{795BE47F-2679-496F-BE0A-7F3C67F34ACF}" destId="{A477C4DE-ED69-43D7-9EA1-ECD84CE0C897}" srcOrd="9" destOrd="0" presId="urn:microsoft.com/office/officeart/2005/8/layout/vList2"/>
    <dgm:cxn modelId="{4DA2F17C-274B-410F-BE60-5AB50330106E}" type="presParOf" srcId="{795BE47F-2679-496F-BE0A-7F3C67F34ACF}" destId="{BA906B0D-8E8E-4432-8128-EFE805E4C395}" srcOrd="10" destOrd="0" presId="urn:microsoft.com/office/officeart/2005/8/layout/vList2"/>
    <dgm:cxn modelId="{BB77DE57-7D49-40A5-A78E-37970BAF49BE}" type="presParOf" srcId="{795BE47F-2679-496F-BE0A-7F3C67F34ACF}" destId="{B7132647-D8E7-4FC8-9520-A08D678B4F01}" srcOrd="11" destOrd="0" presId="urn:microsoft.com/office/officeart/2005/8/layout/vList2"/>
    <dgm:cxn modelId="{D557B969-63DA-4F66-9998-EEC16F9327E1}" type="presParOf" srcId="{795BE47F-2679-496F-BE0A-7F3C67F34ACF}" destId="{B81759C2-B3F1-43F0-9B69-42DF3BAB30B5}" srcOrd="12" destOrd="0" presId="urn:microsoft.com/office/officeart/2005/8/layout/vList2"/>
    <dgm:cxn modelId="{EFDC733A-01FE-4C62-BD91-DE10E7CAE5AB}" type="presParOf" srcId="{795BE47F-2679-496F-BE0A-7F3C67F34ACF}" destId="{441D0185-7612-4196-A97C-C803D8D7630B}" srcOrd="13" destOrd="0" presId="urn:microsoft.com/office/officeart/2005/8/layout/vList2"/>
    <dgm:cxn modelId="{76D50CBB-20DE-449E-A696-6529E4A5BD99}" type="presParOf" srcId="{795BE47F-2679-496F-BE0A-7F3C67F34ACF}" destId="{CA8E55E8-E034-4C15-9E79-593FF55339DC}" srcOrd="14" destOrd="0" presId="urn:microsoft.com/office/officeart/2005/8/layout/vList2"/>
    <dgm:cxn modelId="{6EAF229E-2551-4905-91A0-71D750BE3A65}" type="presParOf" srcId="{795BE47F-2679-496F-BE0A-7F3C67F34ACF}" destId="{E50D2B60-6C64-455E-B0BF-5832B32A8F8F}" srcOrd="15" destOrd="0" presId="urn:microsoft.com/office/officeart/2005/8/layout/vList2"/>
    <dgm:cxn modelId="{EB3D3044-B4D8-4244-A246-1E4E83FB4970}" type="presParOf" srcId="{795BE47F-2679-496F-BE0A-7F3C67F34ACF}" destId="{F87DFB0B-0150-4AD6-BBBD-EB1CBFD485BA}" srcOrd="16" destOrd="0" presId="urn:microsoft.com/office/officeart/2005/8/layout/vList2"/>
    <dgm:cxn modelId="{8BA98C21-DFF4-4EA8-8E21-D43A31C9F769}" type="presParOf" srcId="{795BE47F-2679-496F-BE0A-7F3C67F34ACF}" destId="{879B971A-800D-4109-B82B-92A426701B98}" srcOrd="17" destOrd="0" presId="urn:microsoft.com/office/officeart/2005/8/layout/vList2"/>
    <dgm:cxn modelId="{92A9FE08-6503-4CAF-B13B-224408F27D38}" type="presParOf" srcId="{795BE47F-2679-496F-BE0A-7F3C67F34ACF}" destId="{236F7C32-BD46-481D-A644-778A9E537599}" srcOrd="18" destOrd="0" presId="urn:microsoft.com/office/officeart/2005/8/layout/vList2"/>
    <dgm:cxn modelId="{EE2FB65B-76A1-4137-ABB0-190C23B8141B}" type="presParOf" srcId="{795BE47F-2679-496F-BE0A-7F3C67F34ACF}" destId="{D53CE0B1-8C03-4667-86C8-452C22B5A435}" srcOrd="19" destOrd="0" presId="urn:microsoft.com/office/officeart/2005/8/layout/vList2"/>
    <dgm:cxn modelId="{901FE1FB-04F1-43D3-90D5-F74A4AA72AAD}" type="presParOf" srcId="{795BE47F-2679-496F-BE0A-7F3C67F34ACF}" destId="{1CAF82D7-76A0-4597-BC33-5DF2E5AA4265}" srcOrd="2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D5EFB975-9BAD-462F-AF94-F3B081323A6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A4F3423-6CBE-4A27-A427-981CC5C1A95E}">
      <dgm:prSet/>
      <dgm:spPr/>
      <dgm:t>
        <a:bodyPr/>
        <a:lstStyle/>
        <a:p>
          <a:pPr rtl="0"/>
          <a:r>
            <a:rPr lang="en-US" dirty="0" smtClean="0"/>
            <a:t>In 2013, ATIS published an interim text to 9-1-1 </a:t>
          </a:r>
          <a:br>
            <a:rPr lang="en-US" dirty="0" smtClean="0"/>
          </a:br>
          <a:r>
            <a:rPr lang="en-US" dirty="0" smtClean="0"/>
            <a:t>solution (</a:t>
          </a:r>
          <a:r>
            <a:rPr lang="en-US" dirty="0" smtClean="0">
              <a:hlinkClick xmlns:r="http://schemas.openxmlformats.org/officeDocument/2006/relationships" r:id="rId1"/>
            </a:rPr>
            <a:t>J-STD-110</a:t>
          </a:r>
          <a:r>
            <a:rPr lang="en-US" dirty="0" smtClean="0"/>
            <a:t>) that allows any end user device with SMS capabilities to launch a text message communication with the relevant PSAP.</a:t>
          </a:r>
          <a:endParaRPr lang="en-US" dirty="0"/>
        </a:p>
      </dgm:t>
    </dgm:pt>
    <dgm:pt modelId="{658B46D8-BABB-4736-83F3-A939280C5333}" type="parTrans" cxnId="{2D3F7502-1F28-4F1A-AB16-28C61797794B}">
      <dgm:prSet/>
      <dgm:spPr/>
      <dgm:t>
        <a:bodyPr/>
        <a:lstStyle/>
        <a:p>
          <a:endParaRPr lang="en-US"/>
        </a:p>
      </dgm:t>
    </dgm:pt>
    <dgm:pt modelId="{1D23064C-C5F5-4531-AE14-B371B16EC082}" type="sibTrans" cxnId="{2D3F7502-1F28-4F1A-AB16-28C61797794B}">
      <dgm:prSet/>
      <dgm:spPr/>
      <dgm:t>
        <a:bodyPr/>
        <a:lstStyle/>
        <a:p>
          <a:endParaRPr lang="en-US"/>
        </a:p>
      </dgm:t>
    </dgm:pt>
    <dgm:pt modelId="{934F750B-C8C9-4C5F-A468-EAB59787E251}">
      <dgm:prSet/>
      <dgm:spPr/>
      <dgm:t>
        <a:bodyPr/>
        <a:lstStyle/>
        <a:p>
          <a:pPr rtl="0"/>
          <a:r>
            <a:rPr lang="en-US" dirty="0" smtClean="0"/>
            <a:t>Provides a multi-carrier, multi-vendor, multi-PSAP nationwide solution with a vendor-neutral common architecture.</a:t>
          </a:r>
          <a:endParaRPr lang="en-US" dirty="0"/>
        </a:p>
      </dgm:t>
    </dgm:pt>
    <dgm:pt modelId="{5D395D38-E97A-4FA2-85B0-7C4D0A5BE8B2}" type="parTrans" cxnId="{5854BF35-399B-4EE0-AFA8-548DE1A89288}">
      <dgm:prSet/>
      <dgm:spPr/>
      <dgm:t>
        <a:bodyPr/>
        <a:lstStyle/>
        <a:p>
          <a:endParaRPr lang="en-US"/>
        </a:p>
      </dgm:t>
    </dgm:pt>
    <dgm:pt modelId="{C80469FB-85D0-4874-BFED-C57D571C0FF9}" type="sibTrans" cxnId="{5854BF35-399B-4EE0-AFA8-548DE1A89288}">
      <dgm:prSet/>
      <dgm:spPr/>
      <dgm:t>
        <a:bodyPr/>
        <a:lstStyle/>
        <a:p>
          <a:endParaRPr lang="en-US"/>
        </a:p>
      </dgm:t>
    </dgm:pt>
    <dgm:pt modelId="{E9E8E70A-BD77-4FDA-BBDE-C87516791FD9}">
      <dgm:prSet/>
      <dgm:spPr/>
      <dgm:t>
        <a:bodyPr/>
        <a:lstStyle/>
        <a:p>
          <a:pPr rtl="0"/>
          <a:r>
            <a:rPr lang="en-US" smtClean="0"/>
            <a:t>Work continues for Multimedia Emergency Services (MMES).</a:t>
          </a:r>
          <a:endParaRPr lang="en-US"/>
        </a:p>
      </dgm:t>
    </dgm:pt>
    <dgm:pt modelId="{4FE19736-3A50-4133-9DCA-975BEBAF0BFE}" type="parTrans" cxnId="{683BF7F4-5996-45DC-81D5-B7AD73946B03}">
      <dgm:prSet/>
      <dgm:spPr/>
      <dgm:t>
        <a:bodyPr/>
        <a:lstStyle/>
        <a:p>
          <a:endParaRPr lang="en-US"/>
        </a:p>
      </dgm:t>
    </dgm:pt>
    <dgm:pt modelId="{20626037-1870-424A-A8A8-813D5C3303A0}" type="sibTrans" cxnId="{683BF7F4-5996-45DC-81D5-B7AD73946B03}">
      <dgm:prSet/>
      <dgm:spPr/>
      <dgm:t>
        <a:bodyPr/>
        <a:lstStyle/>
        <a:p>
          <a:endParaRPr lang="en-US"/>
        </a:p>
      </dgm:t>
    </dgm:pt>
    <dgm:pt modelId="{0A453B0B-8FFB-47BC-A955-5DA275049012}">
      <dgm:prSet/>
      <dgm:spPr/>
      <dgm:t>
        <a:bodyPr/>
        <a:lstStyle/>
        <a:p>
          <a:pPr rtl="0"/>
          <a:r>
            <a:rPr lang="en-US" dirty="0" smtClean="0"/>
            <a:t>ATIS also published Implementation Guidelines in support of </a:t>
          </a:r>
          <a:br>
            <a:rPr lang="en-US" dirty="0" smtClean="0"/>
          </a:br>
          <a:r>
            <a:rPr lang="en-US" dirty="0" smtClean="0"/>
            <a:t>J-STD-110 for Commercial Mobile Radio Service (CMRS) and Text Control Center (TCC) providers (</a:t>
          </a:r>
          <a:r>
            <a:rPr lang="en-US" dirty="0" smtClean="0">
              <a:hlinkClick xmlns:r="http://schemas.openxmlformats.org/officeDocument/2006/relationships" r:id="rId2"/>
            </a:rPr>
            <a:t>J-STD-110.01</a:t>
          </a:r>
          <a:r>
            <a:rPr lang="en-US" dirty="0" smtClean="0"/>
            <a:t>).</a:t>
          </a:r>
          <a:endParaRPr lang="en-US" dirty="0"/>
        </a:p>
      </dgm:t>
    </dgm:pt>
    <dgm:pt modelId="{BA62B5B7-1FFE-4EDD-82A0-1E11035ED38E}" type="parTrans" cxnId="{4A6BFBED-DCC3-43D9-8796-7B18D3ACE754}">
      <dgm:prSet/>
      <dgm:spPr/>
      <dgm:t>
        <a:bodyPr/>
        <a:lstStyle/>
        <a:p>
          <a:endParaRPr lang="en-US"/>
        </a:p>
      </dgm:t>
    </dgm:pt>
    <dgm:pt modelId="{3C508F0A-0904-4E6F-8D19-A9425B88B7E6}" type="sibTrans" cxnId="{4A6BFBED-DCC3-43D9-8796-7B18D3ACE754}">
      <dgm:prSet/>
      <dgm:spPr/>
      <dgm:t>
        <a:bodyPr/>
        <a:lstStyle/>
        <a:p>
          <a:endParaRPr lang="en-US"/>
        </a:p>
      </dgm:t>
    </dgm:pt>
    <dgm:pt modelId="{C6A2915F-54B5-4D56-B32D-3324A3F7135F}">
      <dgm:prSet/>
      <dgm:spPr/>
      <dgm:t>
        <a:bodyPr/>
        <a:lstStyle/>
        <a:p>
          <a:pPr rtl="0"/>
          <a:r>
            <a:rPr lang="en-US" dirty="0" smtClean="0"/>
            <a:t>Identifies field tests to verify compliance with J-STD-110, as well as forms to be completed by providers.</a:t>
          </a:r>
          <a:endParaRPr lang="en-US" dirty="0"/>
        </a:p>
      </dgm:t>
    </dgm:pt>
    <dgm:pt modelId="{32FF0609-CE0C-4BF1-A014-728F4DD8E167}" type="parTrans" cxnId="{1827CA24-0777-4619-B250-1B7AF8B6C8C9}">
      <dgm:prSet/>
      <dgm:spPr/>
      <dgm:t>
        <a:bodyPr/>
        <a:lstStyle/>
        <a:p>
          <a:endParaRPr lang="en-US"/>
        </a:p>
      </dgm:t>
    </dgm:pt>
    <dgm:pt modelId="{47340E69-DD81-4FA6-8DEE-EF66CC1F92F6}" type="sibTrans" cxnId="{1827CA24-0777-4619-B250-1B7AF8B6C8C9}">
      <dgm:prSet/>
      <dgm:spPr/>
      <dgm:t>
        <a:bodyPr/>
        <a:lstStyle/>
        <a:p>
          <a:endParaRPr lang="en-US"/>
        </a:p>
      </dgm:t>
    </dgm:pt>
    <dgm:pt modelId="{FF01F90A-F48D-4276-B298-083A14E41812}" type="pres">
      <dgm:prSet presAssocID="{D5EFB975-9BAD-462F-AF94-F3B081323A61}" presName="linear" presStyleCnt="0">
        <dgm:presLayoutVars>
          <dgm:animLvl val="lvl"/>
          <dgm:resizeHandles val="exact"/>
        </dgm:presLayoutVars>
      </dgm:prSet>
      <dgm:spPr/>
      <dgm:t>
        <a:bodyPr/>
        <a:lstStyle/>
        <a:p>
          <a:endParaRPr lang="en-US"/>
        </a:p>
      </dgm:t>
    </dgm:pt>
    <dgm:pt modelId="{3D94F484-991E-4C2F-A984-31064D28A047}" type="pres">
      <dgm:prSet presAssocID="{5A4F3423-6CBE-4A27-A427-981CC5C1A95E}" presName="parentText" presStyleLbl="node1" presStyleIdx="0" presStyleCnt="2">
        <dgm:presLayoutVars>
          <dgm:chMax val="0"/>
          <dgm:bulletEnabled val="1"/>
        </dgm:presLayoutVars>
      </dgm:prSet>
      <dgm:spPr/>
      <dgm:t>
        <a:bodyPr/>
        <a:lstStyle/>
        <a:p>
          <a:endParaRPr lang="en-US"/>
        </a:p>
      </dgm:t>
    </dgm:pt>
    <dgm:pt modelId="{0011C26E-7B62-47BD-AC03-BE7848F35085}" type="pres">
      <dgm:prSet presAssocID="{5A4F3423-6CBE-4A27-A427-981CC5C1A95E}" presName="childText" presStyleLbl="revTx" presStyleIdx="0" presStyleCnt="2">
        <dgm:presLayoutVars>
          <dgm:bulletEnabled val="1"/>
        </dgm:presLayoutVars>
      </dgm:prSet>
      <dgm:spPr/>
      <dgm:t>
        <a:bodyPr/>
        <a:lstStyle/>
        <a:p>
          <a:endParaRPr lang="en-US"/>
        </a:p>
      </dgm:t>
    </dgm:pt>
    <dgm:pt modelId="{84DC834F-B658-4830-99A6-0E0EE06B2D93}" type="pres">
      <dgm:prSet presAssocID="{0A453B0B-8FFB-47BC-A955-5DA275049012}" presName="parentText" presStyleLbl="node1" presStyleIdx="1" presStyleCnt="2">
        <dgm:presLayoutVars>
          <dgm:chMax val="0"/>
          <dgm:bulletEnabled val="1"/>
        </dgm:presLayoutVars>
      </dgm:prSet>
      <dgm:spPr/>
      <dgm:t>
        <a:bodyPr/>
        <a:lstStyle/>
        <a:p>
          <a:endParaRPr lang="en-US"/>
        </a:p>
      </dgm:t>
    </dgm:pt>
    <dgm:pt modelId="{BD532441-993C-4741-825B-68087FED40D8}" type="pres">
      <dgm:prSet presAssocID="{0A453B0B-8FFB-47BC-A955-5DA275049012}" presName="childText" presStyleLbl="revTx" presStyleIdx="1" presStyleCnt="2">
        <dgm:presLayoutVars>
          <dgm:bulletEnabled val="1"/>
        </dgm:presLayoutVars>
      </dgm:prSet>
      <dgm:spPr/>
      <dgm:t>
        <a:bodyPr/>
        <a:lstStyle/>
        <a:p>
          <a:endParaRPr lang="en-US"/>
        </a:p>
      </dgm:t>
    </dgm:pt>
  </dgm:ptLst>
  <dgm:cxnLst>
    <dgm:cxn modelId="{5854BF35-399B-4EE0-AFA8-548DE1A89288}" srcId="{5A4F3423-6CBE-4A27-A427-981CC5C1A95E}" destId="{934F750B-C8C9-4C5F-A468-EAB59787E251}" srcOrd="0" destOrd="0" parTransId="{5D395D38-E97A-4FA2-85B0-7C4D0A5BE8B2}" sibTransId="{C80469FB-85D0-4874-BFED-C57D571C0FF9}"/>
    <dgm:cxn modelId="{9273B030-E9B4-4FE4-BF62-7852EB88F3EF}" type="presOf" srcId="{0A453B0B-8FFB-47BC-A955-5DA275049012}" destId="{84DC834F-B658-4830-99A6-0E0EE06B2D93}" srcOrd="0" destOrd="0" presId="urn:microsoft.com/office/officeart/2005/8/layout/vList2"/>
    <dgm:cxn modelId="{4A6BFBED-DCC3-43D9-8796-7B18D3ACE754}" srcId="{D5EFB975-9BAD-462F-AF94-F3B081323A61}" destId="{0A453B0B-8FFB-47BC-A955-5DA275049012}" srcOrd="1" destOrd="0" parTransId="{BA62B5B7-1FFE-4EDD-82A0-1E11035ED38E}" sibTransId="{3C508F0A-0904-4E6F-8D19-A9425B88B7E6}"/>
    <dgm:cxn modelId="{429403DE-825E-41DB-867B-C36F4BFB8103}" type="presOf" srcId="{5A4F3423-6CBE-4A27-A427-981CC5C1A95E}" destId="{3D94F484-991E-4C2F-A984-31064D28A047}" srcOrd="0" destOrd="0" presId="urn:microsoft.com/office/officeart/2005/8/layout/vList2"/>
    <dgm:cxn modelId="{2D3F7502-1F28-4F1A-AB16-28C61797794B}" srcId="{D5EFB975-9BAD-462F-AF94-F3B081323A61}" destId="{5A4F3423-6CBE-4A27-A427-981CC5C1A95E}" srcOrd="0" destOrd="0" parTransId="{658B46D8-BABB-4736-83F3-A939280C5333}" sibTransId="{1D23064C-C5F5-4531-AE14-B371B16EC082}"/>
    <dgm:cxn modelId="{D31994E3-6177-4975-8AF8-F039996F5876}" type="presOf" srcId="{D5EFB975-9BAD-462F-AF94-F3B081323A61}" destId="{FF01F90A-F48D-4276-B298-083A14E41812}" srcOrd="0" destOrd="0" presId="urn:microsoft.com/office/officeart/2005/8/layout/vList2"/>
    <dgm:cxn modelId="{683BF7F4-5996-45DC-81D5-B7AD73946B03}" srcId="{5A4F3423-6CBE-4A27-A427-981CC5C1A95E}" destId="{E9E8E70A-BD77-4FDA-BBDE-C87516791FD9}" srcOrd="1" destOrd="0" parTransId="{4FE19736-3A50-4133-9DCA-975BEBAF0BFE}" sibTransId="{20626037-1870-424A-A8A8-813D5C3303A0}"/>
    <dgm:cxn modelId="{1827CA24-0777-4619-B250-1B7AF8B6C8C9}" srcId="{0A453B0B-8FFB-47BC-A955-5DA275049012}" destId="{C6A2915F-54B5-4D56-B32D-3324A3F7135F}" srcOrd="0" destOrd="0" parTransId="{32FF0609-CE0C-4BF1-A014-728F4DD8E167}" sibTransId="{47340E69-DD81-4FA6-8DEE-EF66CC1F92F6}"/>
    <dgm:cxn modelId="{66759029-1477-4D09-B981-56DB3FFF9D17}" type="presOf" srcId="{E9E8E70A-BD77-4FDA-BBDE-C87516791FD9}" destId="{0011C26E-7B62-47BD-AC03-BE7848F35085}" srcOrd="0" destOrd="1" presId="urn:microsoft.com/office/officeart/2005/8/layout/vList2"/>
    <dgm:cxn modelId="{4E9DB1D2-2018-410A-987C-5D6415C0A665}" type="presOf" srcId="{C6A2915F-54B5-4D56-B32D-3324A3F7135F}" destId="{BD532441-993C-4741-825B-68087FED40D8}" srcOrd="0" destOrd="0" presId="urn:microsoft.com/office/officeart/2005/8/layout/vList2"/>
    <dgm:cxn modelId="{93931EE8-0824-41A7-AEC7-121CC12CCEB5}" type="presOf" srcId="{934F750B-C8C9-4C5F-A468-EAB59787E251}" destId="{0011C26E-7B62-47BD-AC03-BE7848F35085}" srcOrd="0" destOrd="0" presId="urn:microsoft.com/office/officeart/2005/8/layout/vList2"/>
    <dgm:cxn modelId="{6B1AD372-D521-4830-87B1-A566B5362F6F}" type="presParOf" srcId="{FF01F90A-F48D-4276-B298-083A14E41812}" destId="{3D94F484-991E-4C2F-A984-31064D28A047}" srcOrd="0" destOrd="0" presId="urn:microsoft.com/office/officeart/2005/8/layout/vList2"/>
    <dgm:cxn modelId="{35FDEAAC-E454-4B55-B196-8169B3FA405F}" type="presParOf" srcId="{FF01F90A-F48D-4276-B298-083A14E41812}" destId="{0011C26E-7B62-47BD-AC03-BE7848F35085}" srcOrd="1" destOrd="0" presId="urn:microsoft.com/office/officeart/2005/8/layout/vList2"/>
    <dgm:cxn modelId="{8BB5C342-F1D5-4EA3-A05D-3A3F5780B147}" type="presParOf" srcId="{FF01F90A-F48D-4276-B298-083A14E41812}" destId="{84DC834F-B658-4830-99A6-0E0EE06B2D93}" srcOrd="2" destOrd="0" presId="urn:microsoft.com/office/officeart/2005/8/layout/vList2"/>
    <dgm:cxn modelId="{C9251F3C-EF6F-4580-AA16-7D2FCAAC9966}" type="presParOf" srcId="{FF01F90A-F48D-4276-B298-083A14E41812}" destId="{BD532441-993C-4741-825B-68087FED40D8}"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DAFFF5D-8226-4A47-BADB-F68D45E8F99D}"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DD4A5FF-4426-4033-8030-C3D2C2022048}">
      <dgm:prSet custT="1"/>
      <dgm:spPr/>
      <dgm:t>
        <a:bodyPr/>
        <a:lstStyle/>
        <a:p>
          <a:pPr rtl="0"/>
          <a:r>
            <a:rPr lang="en-US" sz="2400" dirty="0" smtClean="0"/>
            <a:t>ATIS is the North American Partner to 3GPP, where </a:t>
          </a:r>
          <a:br>
            <a:rPr lang="en-US" sz="2400" dirty="0" smtClean="0"/>
          </a:br>
          <a:r>
            <a:rPr lang="en-US" sz="2400" dirty="0" smtClean="0"/>
            <a:t>LTE-Advanced specifications are developed.</a:t>
          </a:r>
          <a:endParaRPr lang="en-US" sz="2400" dirty="0"/>
        </a:p>
      </dgm:t>
    </dgm:pt>
    <dgm:pt modelId="{93E59849-E41F-47A8-96B9-139A322DBC5E}" type="parTrans" cxnId="{C5B08431-A116-46AC-9FF0-A42AD57895D8}">
      <dgm:prSet/>
      <dgm:spPr/>
      <dgm:t>
        <a:bodyPr/>
        <a:lstStyle/>
        <a:p>
          <a:endParaRPr lang="en-US"/>
        </a:p>
      </dgm:t>
    </dgm:pt>
    <dgm:pt modelId="{0567EFEE-40B9-4EF8-AB48-A8BA2010E2FC}" type="sibTrans" cxnId="{C5B08431-A116-46AC-9FF0-A42AD57895D8}">
      <dgm:prSet/>
      <dgm:spPr/>
      <dgm:t>
        <a:bodyPr/>
        <a:lstStyle/>
        <a:p>
          <a:endParaRPr lang="en-US"/>
        </a:p>
      </dgm:t>
    </dgm:pt>
    <dgm:pt modelId="{8AF3FE4C-1C0C-45C0-B529-5F6A6D2FF65D}">
      <dgm:prSet/>
      <dgm:spPr/>
      <dgm:t>
        <a:bodyPr/>
        <a:lstStyle/>
        <a:p>
          <a:pPr rtl="0"/>
          <a:r>
            <a:rPr lang="en-US" dirty="0" smtClean="0"/>
            <a:t>Responsible for transposing 3GPP specifications into formal North American deliverables (i.e., ATIS deliverables).</a:t>
          </a:r>
          <a:endParaRPr lang="en-US" dirty="0"/>
        </a:p>
      </dgm:t>
    </dgm:pt>
    <dgm:pt modelId="{78AD22DF-1E8F-4A84-B40E-1E811E0EA592}" type="parTrans" cxnId="{75C01C7C-9AD0-43B2-89C2-8978D5BAF267}">
      <dgm:prSet/>
      <dgm:spPr/>
      <dgm:t>
        <a:bodyPr/>
        <a:lstStyle/>
        <a:p>
          <a:endParaRPr lang="en-US"/>
        </a:p>
      </dgm:t>
    </dgm:pt>
    <dgm:pt modelId="{CEF554FD-1567-4A0F-8FF1-3406E8A1F08F}" type="sibTrans" cxnId="{75C01C7C-9AD0-43B2-89C2-8978D5BAF267}">
      <dgm:prSet/>
      <dgm:spPr/>
      <dgm:t>
        <a:bodyPr/>
        <a:lstStyle/>
        <a:p>
          <a:endParaRPr lang="en-US"/>
        </a:p>
      </dgm:t>
    </dgm:pt>
    <dgm:pt modelId="{B4A480E3-4B48-4FEA-A179-3B2F595CBAC7}">
      <dgm:prSet/>
      <dgm:spPr/>
      <dgm:t>
        <a:bodyPr/>
        <a:lstStyle/>
        <a:p>
          <a:pPr rtl="0"/>
          <a:r>
            <a:rPr lang="en-US" dirty="0" smtClean="0"/>
            <a:t>Public safety has been a very active topic over the past few years, with new 3GPP “Mission-Critical Applications” group has recently created (SA6).</a:t>
          </a:r>
          <a:endParaRPr lang="en-US" dirty="0"/>
        </a:p>
      </dgm:t>
    </dgm:pt>
    <dgm:pt modelId="{78F4642A-9866-4187-BAFC-A200473A908A}" type="parTrans" cxnId="{1DD18907-5D3E-4D5A-B77D-0632FB2FD072}">
      <dgm:prSet/>
      <dgm:spPr/>
      <dgm:t>
        <a:bodyPr/>
        <a:lstStyle/>
        <a:p>
          <a:endParaRPr lang="en-US"/>
        </a:p>
      </dgm:t>
    </dgm:pt>
    <dgm:pt modelId="{8F4BF95C-F20A-4857-BEF8-537CDB3F9476}" type="sibTrans" cxnId="{1DD18907-5D3E-4D5A-B77D-0632FB2FD072}">
      <dgm:prSet/>
      <dgm:spPr/>
      <dgm:t>
        <a:bodyPr/>
        <a:lstStyle/>
        <a:p>
          <a:endParaRPr lang="en-US"/>
        </a:p>
      </dgm:t>
    </dgm:pt>
    <dgm:pt modelId="{69170BF1-3877-463D-9B6E-51DD47A0BCA3}">
      <dgm:prSet/>
      <dgm:spPr/>
      <dgm:t>
        <a:bodyPr/>
        <a:lstStyle/>
        <a:p>
          <a:pPr rtl="0"/>
          <a:r>
            <a:rPr lang="en-US" dirty="0" smtClean="0"/>
            <a:t>Many ATIS </a:t>
          </a:r>
          <a:r>
            <a:rPr lang="en-US" b="1" dirty="0" smtClean="0"/>
            <a:t>WTSC </a:t>
          </a:r>
          <a:r>
            <a:rPr lang="en-US" dirty="0" smtClean="0"/>
            <a:t>and </a:t>
          </a:r>
          <a:r>
            <a:rPr lang="en-US" b="1" dirty="0" smtClean="0"/>
            <a:t>PTSC</a:t>
          </a:r>
          <a:r>
            <a:rPr lang="en-US" dirty="0" smtClean="0"/>
            <a:t> members are active in 3GPP.</a:t>
          </a:r>
          <a:endParaRPr lang="en-US" dirty="0"/>
        </a:p>
      </dgm:t>
    </dgm:pt>
    <dgm:pt modelId="{AB136516-A9A2-4302-AAFF-5E2C4B54AC21}" type="parTrans" cxnId="{CF5A5548-48B4-47CD-BA41-3D8260A588A3}">
      <dgm:prSet/>
      <dgm:spPr/>
      <dgm:t>
        <a:bodyPr/>
        <a:lstStyle/>
        <a:p>
          <a:endParaRPr lang="en-US"/>
        </a:p>
      </dgm:t>
    </dgm:pt>
    <dgm:pt modelId="{61328357-91E0-4725-9CC2-C76AFAEBFA3C}" type="sibTrans" cxnId="{CF5A5548-48B4-47CD-BA41-3D8260A588A3}">
      <dgm:prSet/>
      <dgm:spPr/>
      <dgm:t>
        <a:bodyPr/>
        <a:lstStyle/>
        <a:p>
          <a:endParaRPr lang="en-US"/>
        </a:p>
      </dgm:t>
    </dgm:pt>
    <dgm:pt modelId="{04B3F127-1329-4552-A0E7-F0B8E92BCE32}">
      <dgm:prSet/>
      <dgm:spPr/>
      <dgm:t>
        <a:bodyPr/>
        <a:lstStyle/>
        <a:p>
          <a:pPr rtl="0"/>
          <a:r>
            <a:rPr lang="en-US" dirty="0" smtClean="0"/>
            <a:t>ATIS provides a venue to discuss and develop 3GPP Change Requests.</a:t>
          </a:r>
          <a:endParaRPr lang="en-US" dirty="0"/>
        </a:p>
      </dgm:t>
    </dgm:pt>
    <dgm:pt modelId="{E7154170-B01F-454C-9CEA-AC6A5521CE2B}" type="parTrans" cxnId="{CFBCB66C-5F08-4E97-B22B-8240FF68B41F}">
      <dgm:prSet/>
      <dgm:spPr/>
      <dgm:t>
        <a:bodyPr/>
        <a:lstStyle/>
        <a:p>
          <a:endParaRPr lang="en-US"/>
        </a:p>
      </dgm:t>
    </dgm:pt>
    <dgm:pt modelId="{27B0246A-0A12-4687-AA0C-41E5A0B40AA4}" type="sibTrans" cxnId="{CFBCB66C-5F08-4E97-B22B-8240FF68B41F}">
      <dgm:prSet/>
      <dgm:spPr/>
      <dgm:t>
        <a:bodyPr/>
        <a:lstStyle/>
        <a:p>
          <a:endParaRPr lang="en-US"/>
        </a:p>
      </dgm:t>
    </dgm:pt>
    <dgm:pt modelId="{42DF3C97-6897-40CD-89A5-A604B96F787E}">
      <dgm:prSet/>
      <dgm:spPr/>
      <dgm:t>
        <a:bodyPr/>
        <a:lstStyle/>
        <a:p>
          <a:pPr rtl="0"/>
          <a:r>
            <a:rPr lang="en-US" dirty="0" smtClean="0">
              <a:solidFill>
                <a:schemeClr val="tx1"/>
              </a:solidFill>
            </a:rPr>
            <a:t>“5G” Study Item recently approved in 3GPP.</a:t>
          </a:r>
          <a:endParaRPr lang="en-US" dirty="0">
            <a:solidFill>
              <a:schemeClr val="tx1"/>
            </a:solidFill>
          </a:endParaRPr>
        </a:p>
      </dgm:t>
    </dgm:pt>
    <dgm:pt modelId="{122B4D95-C673-4E71-B688-D73E3E6830D2}" type="parTrans" cxnId="{E15E296B-DA71-43F0-984B-805623337128}">
      <dgm:prSet/>
      <dgm:spPr/>
      <dgm:t>
        <a:bodyPr/>
        <a:lstStyle/>
        <a:p>
          <a:endParaRPr lang="en-US"/>
        </a:p>
      </dgm:t>
    </dgm:pt>
    <dgm:pt modelId="{F1155CCA-09E5-4755-9FD0-99AD56162901}" type="sibTrans" cxnId="{E15E296B-DA71-43F0-984B-805623337128}">
      <dgm:prSet/>
      <dgm:spPr/>
      <dgm:t>
        <a:bodyPr/>
        <a:lstStyle/>
        <a:p>
          <a:endParaRPr lang="en-US"/>
        </a:p>
      </dgm:t>
    </dgm:pt>
    <dgm:pt modelId="{B63E472E-8E48-4887-8C03-AD5EA938CCDE}" type="pres">
      <dgm:prSet presAssocID="{DDAFFF5D-8226-4A47-BADB-F68D45E8F99D}" presName="Name0" presStyleCnt="0">
        <dgm:presLayoutVars>
          <dgm:dir/>
          <dgm:animLvl val="lvl"/>
          <dgm:resizeHandles val="exact"/>
        </dgm:presLayoutVars>
      </dgm:prSet>
      <dgm:spPr/>
      <dgm:t>
        <a:bodyPr/>
        <a:lstStyle/>
        <a:p>
          <a:endParaRPr lang="en-US"/>
        </a:p>
      </dgm:t>
    </dgm:pt>
    <dgm:pt modelId="{CB09DEBC-E50E-49DF-A916-E7B63CB3CD09}" type="pres">
      <dgm:prSet presAssocID="{9DD4A5FF-4426-4033-8030-C3D2C2022048}" presName="composite" presStyleCnt="0"/>
      <dgm:spPr/>
    </dgm:pt>
    <dgm:pt modelId="{95C7D144-8084-4582-AA36-89C9F22F6B28}" type="pres">
      <dgm:prSet presAssocID="{9DD4A5FF-4426-4033-8030-C3D2C2022048}" presName="parTx" presStyleLbl="alignNode1" presStyleIdx="0" presStyleCnt="1" custLinFactNeighborX="-160">
        <dgm:presLayoutVars>
          <dgm:chMax val="0"/>
          <dgm:chPref val="0"/>
          <dgm:bulletEnabled val="1"/>
        </dgm:presLayoutVars>
      </dgm:prSet>
      <dgm:spPr/>
      <dgm:t>
        <a:bodyPr/>
        <a:lstStyle/>
        <a:p>
          <a:endParaRPr lang="en-US"/>
        </a:p>
      </dgm:t>
    </dgm:pt>
    <dgm:pt modelId="{5E731866-B912-4759-A7D2-87919741BD6C}" type="pres">
      <dgm:prSet presAssocID="{9DD4A5FF-4426-4033-8030-C3D2C2022048}" presName="desTx" presStyleLbl="alignAccFollowNode1" presStyleIdx="0" presStyleCnt="1">
        <dgm:presLayoutVars>
          <dgm:bulletEnabled val="1"/>
        </dgm:presLayoutVars>
      </dgm:prSet>
      <dgm:spPr/>
      <dgm:t>
        <a:bodyPr/>
        <a:lstStyle/>
        <a:p>
          <a:endParaRPr lang="en-US"/>
        </a:p>
      </dgm:t>
    </dgm:pt>
  </dgm:ptLst>
  <dgm:cxnLst>
    <dgm:cxn modelId="{8A4AFCF6-A142-4ED0-8A67-7FEE31389207}" type="presOf" srcId="{69170BF1-3877-463D-9B6E-51DD47A0BCA3}" destId="{5E731866-B912-4759-A7D2-87919741BD6C}" srcOrd="0" destOrd="3" presId="urn:microsoft.com/office/officeart/2005/8/layout/hList1"/>
    <dgm:cxn modelId="{CF5A5548-48B4-47CD-BA41-3D8260A588A3}" srcId="{9DD4A5FF-4426-4033-8030-C3D2C2022048}" destId="{69170BF1-3877-463D-9B6E-51DD47A0BCA3}" srcOrd="3" destOrd="0" parTransId="{AB136516-A9A2-4302-AAFF-5E2C4B54AC21}" sibTransId="{61328357-91E0-4725-9CC2-C76AFAEBFA3C}"/>
    <dgm:cxn modelId="{CFBCB66C-5F08-4E97-B22B-8240FF68B41F}" srcId="{69170BF1-3877-463D-9B6E-51DD47A0BCA3}" destId="{04B3F127-1329-4552-A0E7-F0B8E92BCE32}" srcOrd="0" destOrd="0" parTransId="{E7154170-B01F-454C-9CEA-AC6A5521CE2B}" sibTransId="{27B0246A-0A12-4687-AA0C-41E5A0B40AA4}"/>
    <dgm:cxn modelId="{F0FC90D3-DBE3-4AC6-B6E7-A883A32D9115}" type="presOf" srcId="{B4A480E3-4B48-4FEA-A179-3B2F595CBAC7}" destId="{5E731866-B912-4759-A7D2-87919741BD6C}" srcOrd="0" destOrd="1" presId="urn:microsoft.com/office/officeart/2005/8/layout/hList1"/>
    <dgm:cxn modelId="{C1860FD1-D603-406F-AA50-DE8BEE47927F}" type="presOf" srcId="{42DF3C97-6897-40CD-89A5-A604B96F787E}" destId="{5E731866-B912-4759-A7D2-87919741BD6C}" srcOrd="0" destOrd="2" presId="urn:microsoft.com/office/officeart/2005/8/layout/hList1"/>
    <dgm:cxn modelId="{768E0EE6-4826-4345-905D-E154A79A3C43}" type="presOf" srcId="{9DD4A5FF-4426-4033-8030-C3D2C2022048}" destId="{95C7D144-8084-4582-AA36-89C9F22F6B28}" srcOrd="0" destOrd="0" presId="urn:microsoft.com/office/officeart/2005/8/layout/hList1"/>
    <dgm:cxn modelId="{C5B08431-A116-46AC-9FF0-A42AD57895D8}" srcId="{DDAFFF5D-8226-4A47-BADB-F68D45E8F99D}" destId="{9DD4A5FF-4426-4033-8030-C3D2C2022048}" srcOrd="0" destOrd="0" parTransId="{93E59849-E41F-47A8-96B9-139A322DBC5E}" sibTransId="{0567EFEE-40B9-4EF8-AB48-A8BA2010E2FC}"/>
    <dgm:cxn modelId="{75C01C7C-9AD0-43B2-89C2-8978D5BAF267}" srcId="{9DD4A5FF-4426-4033-8030-C3D2C2022048}" destId="{8AF3FE4C-1C0C-45C0-B529-5F6A6D2FF65D}" srcOrd="0" destOrd="0" parTransId="{78AD22DF-1E8F-4A84-B40E-1E811E0EA592}" sibTransId="{CEF554FD-1567-4A0F-8FF1-3406E8A1F08F}"/>
    <dgm:cxn modelId="{1DD18907-5D3E-4D5A-B77D-0632FB2FD072}" srcId="{9DD4A5FF-4426-4033-8030-C3D2C2022048}" destId="{B4A480E3-4B48-4FEA-A179-3B2F595CBAC7}" srcOrd="1" destOrd="0" parTransId="{78F4642A-9866-4187-BAFC-A200473A908A}" sibTransId="{8F4BF95C-F20A-4857-BEF8-537CDB3F9476}"/>
    <dgm:cxn modelId="{3EFFDA6F-8832-45EA-903C-264496ABE459}" type="presOf" srcId="{8AF3FE4C-1C0C-45C0-B529-5F6A6D2FF65D}" destId="{5E731866-B912-4759-A7D2-87919741BD6C}" srcOrd="0" destOrd="0" presId="urn:microsoft.com/office/officeart/2005/8/layout/hList1"/>
    <dgm:cxn modelId="{E15E296B-DA71-43F0-984B-805623337128}" srcId="{9DD4A5FF-4426-4033-8030-C3D2C2022048}" destId="{42DF3C97-6897-40CD-89A5-A604B96F787E}" srcOrd="2" destOrd="0" parTransId="{122B4D95-C673-4E71-B688-D73E3E6830D2}" sibTransId="{F1155CCA-09E5-4755-9FD0-99AD56162901}"/>
    <dgm:cxn modelId="{789C5479-269D-45E2-B2A3-17BBA75D2B09}" type="presOf" srcId="{DDAFFF5D-8226-4A47-BADB-F68D45E8F99D}" destId="{B63E472E-8E48-4887-8C03-AD5EA938CCDE}" srcOrd="0" destOrd="0" presId="urn:microsoft.com/office/officeart/2005/8/layout/hList1"/>
    <dgm:cxn modelId="{85B947E7-C238-44AC-8EDD-6BCB2773BE81}" type="presOf" srcId="{04B3F127-1329-4552-A0E7-F0B8E92BCE32}" destId="{5E731866-B912-4759-A7D2-87919741BD6C}" srcOrd="0" destOrd="4" presId="urn:microsoft.com/office/officeart/2005/8/layout/hList1"/>
    <dgm:cxn modelId="{A101865C-2CF3-4DA6-A8F9-A90F839112A1}" type="presParOf" srcId="{B63E472E-8E48-4887-8C03-AD5EA938CCDE}" destId="{CB09DEBC-E50E-49DF-A916-E7B63CB3CD09}" srcOrd="0" destOrd="0" presId="urn:microsoft.com/office/officeart/2005/8/layout/hList1"/>
    <dgm:cxn modelId="{CAA7DCB7-7B3A-4313-91A6-36DA94033CBA}" type="presParOf" srcId="{CB09DEBC-E50E-49DF-A916-E7B63CB3CD09}" destId="{95C7D144-8084-4582-AA36-89C9F22F6B28}" srcOrd="0" destOrd="0" presId="urn:microsoft.com/office/officeart/2005/8/layout/hList1"/>
    <dgm:cxn modelId="{2A71CC95-711C-47C9-9D0A-80BC67D7482C}" type="presParOf" srcId="{CB09DEBC-E50E-49DF-A916-E7B63CB3CD09}" destId="{5E731866-B912-4759-A7D2-87919741BD6C}"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4D363FC6-89BA-45CF-9C89-B364558D4B1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79CEE4FB-83DA-4F71-B7E1-AD8B0D7DF8EA}">
      <dgm:prSet/>
      <dgm:spPr/>
      <dgm:t>
        <a:bodyPr/>
        <a:lstStyle/>
        <a:p>
          <a:pPr rtl="0"/>
          <a:r>
            <a:rPr lang="en-US" dirty="0" smtClean="0"/>
            <a:t>ATIS </a:t>
          </a:r>
          <a:r>
            <a:rPr lang="en-US" b="1" dirty="0" smtClean="0"/>
            <a:t>WTSC </a:t>
          </a:r>
          <a:r>
            <a:rPr lang="en-US" dirty="0" smtClean="0"/>
            <a:t>updated the standard that defines the North American emergency call handling procedures in an IMS-based origination network (including steps taken by the originating device) and routing of such calls to a terminating </a:t>
          </a:r>
          <a:r>
            <a:rPr lang="en-US" dirty="0" err="1" smtClean="0"/>
            <a:t>ESInet</a:t>
          </a:r>
          <a:r>
            <a:rPr lang="en-US" dirty="0" smtClean="0"/>
            <a:t> or to a legacy Selective Router </a:t>
          </a:r>
          <a:br>
            <a:rPr lang="en-US" dirty="0" smtClean="0"/>
          </a:br>
          <a:r>
            <a:rPr lang="en-US" dirty="0" smtClean="0"/>
            <a:t>(</a:t>
          </a:r>
          <a:r>
            <a:rPr lang="en-US" dirty="0" smtClean="0">
              <a:hlinkClick xmlns:r="http://schemas.openxmlformats.org/officeDocument/2006/relationships" r:id="rId1"/>
            </a:rPr>
            <a:t>ATIS-0700015</a:t>
          </a:r>
          <a:r>
            <a:rPr lang="en-US" dirty="0" smtClean="0"/>
            <a:t>).</a:t>
          </a:r>
          <a:endParaRPr lang="en-US" dirty="0"/>
        </a:p>
      </dgm:t>
    </dgm:pt>
    <dgm:pt modelId="{D658EA83-7D50-400F-B8E9-9C77903A2D1B}" type="parTrans" cxnId="{D7EFA206-BE86-4982-BF35-0F21B81D60BA}">
      <dgm:prSet/>
      <dgm:spPr/>
      <dgm:t>
        <a:bodyPr/>
        <a:lstStyle/>
        <a:p>
          <a:endParaRPr lang="en-US"/>
        </a:p>
      </dgm:t>
    </dgm:pt>
    <dgm:pt modelId="{7A1F60D5-7312-409B-B601-D1E030EC0D34}" type="sibTrans" cxnId="{D7EFA206-BE86-4982-BF35-0F21B81D60BA}">
      <dgm:prSet/>
      <dgm:spPr/>
      <dgm:t>
        <a:bodyPr/>
        <a:lstStyle/>
        <a:p>
          <a:endParaRPr lang="en-US"/>
        </a:p>
      </dgm:t>
    </dgm:pt>
    <dgm:pt modelId="{0F82038C-EBE8-400C-8BFF-B33A7C6EA1A8}">
      <dgm:prSet/>
      <dgm:spPr/>
      <dgm:t>
        <a:bodyPr/>
        <a:lstStyle/>
        <a:p>
          <a:pPr rtl="0"/>
          <a:r>
            <a:rPr lang="en-US" dirty="0" smtClean="0"/>
            <a:t>Work initiated to expand upon ATIS-0700015 to support Multimedia Emergency Services (MMES) for a full multimedia experience encompassing simultaneous text, voice, pictures, and video.</a:t>
          </a:r>
          <a:endParaRPr lang="en-US" dirty="0"/>
        </a:p>
      </dgm:t>
    </dgm:pt>
    <dgm:pt modelId="{216B3F99-E29B-4137-A8A2-29B0D787E921}" type="parTrans" cxnId="{55691D30-DE87-4803-A8C8-F84E0E0D6C9A}">
      <dgm:prSet/>
      <dgm:spPr/>
      <dgm:t>
        <a:bodyPr/>
        <a:lstStyle/>
        <a:p>
          <a:endParaRPr lang="en-US"/>
        </a:p>
      </dgm:t>
    </dgm:pt>
    <dgm:pt modelId="{3F8DCE27-89FC-4B70-8336-3785D42472AC}" type="sibTrans" cxnId="{55691D30-DE87-4803-A8C8-F84E0E0D6C9A}">
      <dgm:prSet/>
      <dgm:spPr/>
      <dgm:t>
        <a:bodyPr/>
        <a:lstStyle/>
        <a:p>
          <a:endParaRPr lang="en-US"/>
        </a:p>
      </dgm:t>
    </dgm:pt>
    <dgm:pt modelId="{91886C37-2A81-4E47-B25B-1FCA90778A28}" type="pres">
      <dgm:prSet presAssocID="{4D363FC6-89BA-45CF-9C89-B364558D4B16}" presName="linear" presStyleCnt="0">
        <dgm:presLayoutVars>
          <dgm:animLvl val="lvl"/>
          <dgm:resizeHandles val="exact"/>
        </dgm:presLayoutVars>
      </dgm:prSet>
      <dgm:spPr/>
      <dgm:t>
        <a:bodyPr/>
        <a:lstStyle/>
        <a:p>
          <a:endParaRPr lang="en-US"/>
        </a:p>
      </dgm:t>
    </dgm:pt>
    <dgm:pt modelId="{62CC8A61-4139-462A-A1C8-99A679A82069}" type="pres">
      <dgm:prSet presAssocID="{79CEE4FB-83DA-4F71-B7E1-AD8B0D7DF8EA}" presName="parentText" presStyleLbl="node1" presStyleIdx="0" presStyleCnt="2">
        <dgm:presLayoutVars>
          <dgm:chMax val="0"/>
          <dgm:bulletEnabled val="1"/>
        </dgm:presLayoutVars>
      </dgm:prSet>
      <dgm:spPr/>
      <dgm:t>
        <a:bodyPr/>
        <a:lstStyle/>
        <a:p>
          <a:endParaRPr lang="en-US"/>
        </a:p>
      </dgm:t>
    </dgm:pt>
    <dgm:pt modelId="{4741D685-738E-4BD9-92A7-F77DACD6BBCE}" type="pres">
      <dgm:prSet presAssocID="{7A1F60D5-7312-409B-B601-D1E030EC0D34}" presName="spacer" presStyleCnt="0"/>
      <dgm:spPr/>
    </dgm:pt>
    <dgm:pt modelId="{5D625E17-E68F-4491-AE94-6218F8358F78}" type="pres">
      <dgm:prSet presAssocID="{0F82038C-EBE8-400C-8BFF-B33A7C6EA1A8}" presName="parentText" presStyleLbl="node1" presStyleIdx="1" presStyleCnt="2" custScaleY="76088">
        <dgm:presLayoutVars>
          <dgm:chMax val="0"/>
          <dgm:bulletEnabled val="1"/>
        </dgm:presLayoutVars>
      </dgm:prSet>
      <dgm:spPr/>
      <dgm:t>
        <a:bodyPr/>
        <a:lstStyle/>
        <a:p>
          <a:endParaRPr lang="en-US"/>
        </a:p>
      </dgm:t>
    </dgm:pt>
  </dgm:ptLst>
  <dgm:cxnLst>
    <dgm:cxn modelId="{450ED7F1-5763-4963-A82B-80C6B5264932}" type="presOf" srcId="{4D363FC6-89BA-45CF-9C89-B364558D4B16}" destId="{91886C37-2A81-4E47-B25B-1FCA90778A28}" srcOrd="0" destOrd="0" presId="urn:microsoft.com/office/officeart/2005/8/layout/vList2"/>
    <dgm:cxn modelId="{D7EFA206-BE86-4982-BF35-0F21B81D60BA}" srcId="{4D363FC6-89BA-45CF-9C89-B364558D4B16}" destId="{79CEE4FB-83DA-4F71-B7E1-AD8B0D7DF8EA}" srcOrd="0" destOrd="0" parTransId="{D658EA83-7D50-400F-B8E9-9C77903A2D1B}" sibTransId="{7A1F60D5-7312-409B-B601-D1E030EC0D34}"/>
    <dgm:cxn modelId="{F692E329-0123-42B3-9568-8E7DA5601355}" type="presOf" srcId="{0F82038C-EBE8-400C-8BFF-B33A7C6EA1A8}" destId="{5D625E17-E68F-4491-AE94-6218F8358F78}" srcOrd="0" destOrd="0" presId="urn:microsoft.com/office/officeart/2005/8/layout/vList2"/>
    <dgm:cxn modelId="{55691D30-DE87-4803-A8C8-F84E0E0D6C9A}" srcId="{4D363FC6-89BA-45CF-9C89-B364558D4B16}" destId="{0F82038C-EBE8-400C-8BFF-B33A7C6EA1A8}" srcOrd="1" destOrd="0" parTransId="{216B3F99-E29B-4137-A8A2-29B0D787E921}" sibTransId="{3F8DCE27-89FC-4B70-8336-3785D42472AC}"/>
    <dgm:cxn modelId="{2E89C01D-3A73-457D-8818-30AE93D9B235}" type="presOf" srcId="{79CEE4FB-83DA-4F71-B7E1-AD8B0D7DF8EA}" destId="{62CC8A61-4139-462A-A1C8-99A679A82069}" srcOrd="0" destOrd="0" presId="urn:microsoft.com/office/officeart/2005/8/layout/vList2"/>
    <dgm:cxn modelId="{722A5D7B-89FB-4D14-8572-73C7549F5566}" type="presParOf" srcId="{91886C37-2A81-4E47-B25B-1FCA90778A28}" destId="{62CC8A61-4139-462A-A1C8-99A679A82069}" srcOrd="0" destOrd="0" presId="urn:microsoft.com/office/officeart/2005/8/layout/vList2"/>
    <dgm:cxn modelId="{DD8D8B3A-AC88-4A46-83C1-30B4361C83D9}" type="presParOf" srcId="{91886C37-2A81-4E47-B25B-1FCA90778A28}" destId="{4741D685-738E-4BD9-92A7-F77DACD6BBCE}" srcOrd="1" destOrd="0" presId="urn:microsoft.com/office/officeart/2005/8/layout/vList2"/>
    <dgm:cxn modelId="{79AD099A-805D-4002-BCC0-863C807C11E4}" type="presParOf" srcId="{91886C37-2A81-4E47-B25B-1FCA90778A28}" destId="{5D625E17-E68F-4491-AE94-6218F8358F78}" srcOrd="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AE51728-687C-4D4C-8AD8-F4761BC34E81}"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A8A250B8-18B6-4F26-9466-931FD78E792B}">
      <dgm:prSet custT="1"/>
      <dgm:spPr/>
      <dgm:t>
        <a:bodyPr/>
        <a:lstStyle/>
        <a:p>
          <a:pPr algn="l" rtl="0"/>
          <a:r>
            <a:rPr lang="en-US" sz="2800" dirty="0" smtClean="0"/>
            <a:t>ATIS launched its NFV Forum in September 2014 to:</a:t>
          </a:r>
          <a:endParaRPr lang="en-US" sz="2800" dirty="0"/>
        </a:p>
      </dgm:t>
    </dgm:pt>
    <dgm:pt modelId="{E78E4D7C-4215-49A8-8B60-3B30682D70D1}" type="parTrans" cxnId="{4FB3EC49-1A49-47A6-9A1B-D1881476FB6D}">
      <dgm:prSet/>
      <dgm:spPr/>
      <dgm:t>
        <a:bodyPr/>
        <a:lstStyle/>
        <a:p>
          <a:endParaRPr lang="en-US"/>
        </a:p>
      </dgm:t>
    </dgm:pt>
    <dgm:pt modelId="{FCB25A91-A670-4CCF-9ADB-229887DAA571}" type="sibTrans" cxnId="{4FB3EC49-1A49-47A6-9A1B-D1881476FB6D}">
      <dgm:prSet/>
      <dgm:spPr/>
      <dgm:t>
        <a:bodyPr/>
        <a:lstStyle/>
        <a:p>
          <a:endParaRPr lang="en-US"/>
        </a:p>
      </dgm:t>
    </dgm:pt>
    <dgm:pt modelId="{2B5BFB60-8E4F-433C-A07A-199B38847F34}">
      <dgm:prSet/>
      <dgm:spPr/>
      <dgm:t>
        <a:bodyPr/>
        <a:lstStyle/>
        <a:p>
          <a:pPr rtl="0"/>
          <a:r>
            <a:rPr lang="en-US" smtClean="0"/>
            <a:t>Facilitate cross-provider service interconnection, interoperability, and interworking solutions.</a:t>
          </a:r>
          <a:endParaRPr lang="en-US"/>
        </a:p>
      </dgm:t>
    </dgm:pt>
    <dgm:pt modelId="{DD17AFBA-817E-491E-810D-BD20C16C0A4D}" type="parTrans" cxnId="{77BC9B47-EE6B-460F-85B8-6DA750C8045B}">
      <dgm:prSet/>
      <dgm:spPr/>
      <dgm:t>
        <a:bodyPr/>
        <a:lstStyle/>
        <a:p>
          <a:endParaRPr lang="en-US"/>
        </a:p>
      </dgm:t>
    </dgm:pt>
    <dgm:pt modelId="{4DC03ABC-5998-46A7-831C-79D11DA8483E}" type="sibTrans" cxnId="{77BC9B47-EE6B-460F-85B8-6DA750C8045B}">
      <dgm:prSet/>
      <dgm:spPr/>
      <dgm:t>
        <a:bodyPr/>
        <a:lstStyle/>
        <a:p>
          <a:endParaRPr lang="en-US"/>
        </a:p>
      </dgm:t>
    </dgm:pt>
    <dgm:pt modelId="{209C30A8-91C3-4697-93B1-EC9C8902A949}">
      <dgm:prSet/>
      <dgm:spPr/>
      <dgm:t>
        <a:bodyPr/>
        <a:lstStyle/>
        <a:p>
          <a:pPr rtl="0"/>
          <a:r>
            <a:rPr lang="en-US" smtClean="0"/>
            <a:t>Define and prioritize use cases where SDN/NFV capabilities are required to generate new value and address immediate challenges.</a:t>
          </a:r>
          <a:endParaRPr lang="en-US"/>
        </a:p>
      </dgm:t>
    </dgm:pt>
    <dgm:pt modelId="{99CC3A0D-2FAE-4E3A-AFB0-42BA71512B38}" type="parTrans" cxnId="{68005580-7ADC-467A-8A9A-2A140D118DB1}">
      <dgm:prSet/>
      <dgm:spPr/>
      <dgm:t>
        <a:bodyPr/>
        <a:lstStyle/>
        <a:p>
          <a:endParaRPr lang="en-US"/>
        </a:p>
      </dgm:t>
    </dgm:pt>
    <dgm:pt modelId="{C19517ED-1B2C-46BB-AFFA-8AD3C525E502}" type="sibTrans" cxnId="{68005580-7ADC-467A-8A9A-2A140D118DB1}">
      <dgm:prSet/>
      <dgm:spPr/>
      <dgm:t>
        <a:bodyPr/>
        <a:lstStyle/>
        <a:p>
          <a:endParaRPr lang="en-US"/>
        </a:p>
      </dgm:t>
    </dgm:pt>
    <dgm:pt modelId="{31238FB6-B210-4AFC-BE48-443DBFD7896C}">
      <dgm:prSet/>
      <dgm:spPr/>
      <dgm:t>
        <a:bodyPr/>
        <a:lstStyle/>
        <a:p>
          <a:pPr rtl="0"/>
          <a:r>
            <a:rPr lang="en-US" dirty="0" smtClean="0"/>
            <a:t>Integrate web scale and enterprise applications through programmable network APIs.</a:t>
          </a:r>
          <a:endParaRPr lang="en-US" dirty="0"/>
        </a:p>
      </dgm:t>
    </dgm:pt>
    <dgm:pt modelId="{355465F2-4FC5-4B22-828B-140F4FA06823}" type="parTrans" cxnId="{DD7E43E2-1638-4BE2-8E2A-69985CD88CFD}">
      <dgm:prSet/>
      <dgm:spPr/>
      <dgm:t>
        <a:bodyPr/>
        <a:lstStyle/>
        <a:p>
          <a:endParaRPr lang="en-US"/>
        </a:p>
      </dgm:t>
    </dgm:pt>
    <dgm:pt modelId="{16B28CD5-6C8F-4588-9B32-0CAFC7439D6C}" type="sibTrans" cxnId="{DD7E43E2-1638-4BE2-8E2A-69985CD88CFD}">
      <dgm:prSet/>
      <dgm:spPr/>
      <dgm:t>
        <a:bodyPr/>
        <a:lstStyle/>
        <a:p>
          <a:endParaRPr lang="en-US"/>
        </a:p>
      </dgm:t>
    </dgm:pt>
    <dgm:pt modelId="{6B5E1F65-3A4E-44BA-9A18-E4511C417F65}">
      <dgm:prSet/>
      <dgm:spPr/>
      <dgm:t>
        <a:bodyPr/>
        <a:lstStyle/>
        <a:p>
          <a:pPr rtl="0"/>
          <a:r>
            <a:rPr lang="en-US" smtClean="0"/>
            <a:t>Incorporate service creation tools such as service chaining for construction of business applications.</a:t>
          </a:r>
          <a:endParaRPr lang="en-US"/>
        </a:p>
      </dgm:t>
    </dgm:pt>
    <dgm:pt modelId="{BD48ADCC-F19D-4977-968E-193F4041E4D2}" type="parTrans" cxnId="{C8A7EB80-A6EA-411A-80B0-C70FF0FD79A7}">
      <dgm:prSet/>
      <dgm:spPr/>
      <dgm:t>
        <a:bodyPr/>
        <a:lstStyle/>
        <a:p>
          <a:endParaRPr lang="en-US"/>
        </a:p>
      </dgm:t>
    </dgm:pt>
    <dgm:pt modelId="{21C5F0A5-8B25-4F03-816C-AA15438FBF4F}" type="sibTrans" cxnId="{C8A7EB80-A6EA-411A-80B0-C70FF0FD79A7}">
      <dgm:prSet/>
      <dgm:spPr/>
      <dgm:t>
        <a:bodyPr/>
        <a:lstStyle/>
        <a:p>
          <a:endParaRPr lang="en-US"/>
        </a:p>
      </dgm:t>
    </dgm:pt>
    <dgm:pt modelId="{2C5CB7BC-28F1-4233-BC97-382BE2DA2081}">
      <dgm:prSet/>
      <dgm:spPr/>
      <dgm:t>
        <a:bodyPr/>
        <a:lstStyle/>
        <a:p>
          <a:pPr rtl="0"/>
          <a:r>
            <a:rPr lang="en-US" smtClean="0"/>
            <a:t>Provide coordinated ATIS member contributions to open source activities to further industry objectives.</a:t>
          </a:r>
          <a:endParaRPr lang="en-US"/>
        </a:p>
      </dgm:t>
    </dgm:pt>
    <dgm:pt modelId="{3C1396A6-8E76-41F0-BBA5-1813D778923A}" type="parTrans" cxnId="{EBD6F881-5DE5-4195-8E87-191DC0F23CF4}">
      <dgm:prSet/>
      <dgm:spPr/>
      <dgm:t>
        <a:bodyPr/>
        <a:lstStyle/>
        <a:p>
          <a:endParaRPr lang="en-US"/>
        </a:p>
      </dgm:t>
    </dgm:pt>
    <dgm:pt modelId="{B739263D-C4D3-4550-8748-250F016C47CD}" type="sibTrans" cxnId="{EBD6F881-5DE5-4195-8E87-191DC0F23CF4}">
      <dgm:prSet/>
      <dgm:spPr/>
      <dgm:t>
        <a:bodyPr/>
        <a:lstStyle/>
        <a:p>
          <a:endParaRPr lang="en-US"/>
        </a:p>
      </dgm:t>
    </dgm:pt>
    <dgm:pt modelId="{29C01F1D-AAF6-4A3D-B4CA-DA6E0201E7F6}" type="pres">
      <dgm:prSet presAssocID="{9AE51728-687C-4D4C-8AD8-F4761BC34E81}" presName="Name0" presStyleCnt="0">
        <dgm:presLayoutVars>
          <dgm:dir/>
          <dgm:animLvl val="lvl"/>
          <dgm:resizeHandles val="exact"/>
        </dgm:presLayoutVars>
      </dgm:prSet>
      <dgm:spPr/>
      <dgm:t>
        <a:bodyPr/>
        <a:lstStyle/>
        <a:p>
          <a:endParaRPr lang="en-US"/>
        </a:p>
      </dgm:t>
    </dgm:pt>
    <dgm:pt modelId="{E20D3303-B6F8-4D1E-B269-8615B2268056}" type="pres">
      <dgm:prSet presAssocID="{A8A250B8-18B6-4F26-9466-931FD78E792B}" presName="composite" presStyleCnt="0"/>
      <dgm:spPr/>
    </dgm:pt>
    <dgm:pt modelId="{18F9E429-CC17-4828-B4EE-7C6D972C3129}" type="pres">
      <dgm:prSet presAssocID="{A8A250B8-18B6-4F26-9466-931FD78E792B}" presName="parTx" presStyleLbl="alignNode1" presStyleIdx="0" presStyleCnt="1">
        <dgm:presLayoutVars>
          <dgm:chMax val="0"/>
          <dgm:chPref val="0"/>
          <dgm:bulletEnabled val="1"/>
        </dgm:presLayoutVars>
      </dgm:prSet>
      <dgm:spPr/>
      <dgm:t>
        <a:bodyPr/>
        <a:lstStyle/>
        <a:p>
          <a:endParaRPr lang="en-US"/>
        </a:p>
      </dgm:t>
    </dgm:pt>
    <dgm:pt modelId="{94989253-0757-41E2-B3BC-F9B32D890D9F}" type="pres">
      <dgm:prSet presAssocID="{A8A250B8-18B6-4F26-9466-931FD78E792B}" presName="desTx" presStyleLbl="alignAccFollowNode1" presStyleIdx="0" presStyleCnt="1">
        <dgm:presLayoutVars>
          <dgm:bulletEnabled val="1"/>
        </dgm:presLayoutVars>
      </dgm:prSet>
      <dgm:spPr/>
      <dgm:t>
        <a:bodyPr/>
        <a:lstStyle/>
        <a:p>
          <a:endParaRPr lang="en-US"/>
        </a:p>
      </dgm:t>
    </dgm:pt>
  </dgm:ptLst>
  <dgm:cxnLst>
    <dgm:cxn modelId="{1E504FFE-A5B6-4D5B-A08A-9EB7DB99A339}" type="presOf" srcId="{31238FB6-B210-4AFC-BE48-443DBFD7896C}" destId="{94989253-0757-41E2-B3BC-F9B32D890D9F}" srcOrd="0" destOrd="2" presId="urn:microsoft.com/office/officeart/2005/8/layout/hList1"/>
    <dgm:cxn modelId="{1C770F5E-D0B9-4D1B-86C8-1105CD12B158}" type="presOf" srcId="{A8A250B8-18B6-4F26-9466-931FD78E792B}" destId="{18F9E429-CC17-4828-B4EE-7C6D972C3129}" srcOrd="0" destOrd="0" presId="urn:microsoft.com/office/officeart/2005/8/layout/hList1"/>
    <dgm:cxn modelId="{C8A7EB80-A6EA-411A-80B0-C70FF0FD79A7}" srcId="{A8A250B8-18B6-4F26-9466-931FD78E792B}" destId="{6B5E1F65-3A4E-44BA-9A18-E4511C417F65}" srcOrd="3" destOrd="0" parTransId="{BD48ADCC-F19D-4977-968E-193F4041E4D2}" sibTransId="{21C5F0A5-8B25-4F03-816C-AA15438FBF4F}"/>
    <dgm:cxn modelId="{5310958F-8BF6-477B-B01E-C4FAB8F845DA}" type="presOf" srcId="{9AE51728-687C-4D4C-8AD8-F4761BC34E81}" destId="{29C01F1D-AAF6-4A3D-B4CA-DA6E0201E7F6}" srcOrd="0" destOrd="0" presId="urn:microsoft.com/office/officeart/2005/8/layout/hList1"/>
    <dgm:cxn modelId="{E0A2A043-B98B-4CD3-BC70-D7E0AB303BCF}" type="presOf" srcId="{2C5CB7BC-28F1-4233-BC97-382BE2DA2081}" destId="{94989253-0757-41E2-B3BC-F9B32D890D9F}" srcOrd="0" destOrd="4" presId="urn:microsoft.com/office/officeart/2005/8/layout/hList1"/>
    <dgm:cxn modelId="{716E8849-C366-4BA6-890B-DE59CA9726A0}" type="presOf" srcId="{209C30A8-91C3-4697-93B1-EC9C8902A949}" destId="{94989253-0757-41E2-B3BC-F9B32D890D9F}" srcOrd="0" destOrd="1" presId="urn:microsoft.com/office/officeart/2005/8/layout/hList1"/>
    <dgm:cxn modelId="{EBD6F881-5DE5-4195-8E87-191DC0F23CF4}" srcId="{A8A250B8-18B6-4F26-9466-931FD78E792B}" destId="{2C5CB7BC-28F1-4233-BC97-382BE2DA2081}" srcOrd="4" destOrd="0" parTransId="{3C1396A6-8E76-41F0-BBA5-1813D778923A}" sibTransId="{B739263D-C4D3-4550-8748-250F016C47CD}"/>
    <dgm:cxn modelId="{68005580-7ADC-467A-8A9A-2A140D118DB1}" srcId="{A8A250B8-18B6-4F26-9466-931FD78E792B}" destId="{209C30A8-91C3-4697-93B1-EC9C8902A949}" srcOrd="1" destOrd="0" parTransId="{99CC3A0D-2FAE-4E3A-AFB0-42BA71512B38}" sibTransId="{C19517ED-1B2C-46BB-AFFA-8AD3C525E502}"/>
    <dgm:cxn modelId="{4FB3EC49-1A49-47A6-9A1B-D1881476FB6D}" srcId="{9AE51728-687C-4D4C-8AD8-F4761BC34E81}" destId="{A8A250B8-18B6-4F26-9466-931FD78E792B}" srcOrd="0" destOrd="0" parTransId="{E78E4D7C-4215-49A8-8B60-3B30682D70D1}" sibTransId="{FCB25A91-A670-4CCF-9ADB-229887DAA571}"/>
    <dgm:cxn modelId="{DD7E43E2-1638-4BE2-8E2A-69985CD88CFD}" srcId="{A8A250B8-18B6-4F26-9466-931FD78E792B}" destId="{31238FB6-B210-4AFC-BE48-443DBFD7896C}" srcOrd="2" destOrd="0" parTransId="{355465F2-4FC5-4B22-828B-140F4FA06823}" sibTransId="{16B28CD5-6C8F-4588-9B32-0CAFC7439D6C}"/>
    <dgm:cxn modelId="{9890D518-1246-47D9-A2D8-1E3DDC744E26}" type="presOf" srcId="{6B5E1F65-3A4E-44BA-9A18-E4511C417F65}" destId="{94989253-0757-41E2-B3BC-F9B32D890D9F}" srcOrd="0" destOrd="3" presId="urn:microsoft.com/office/officeart/2005/8/layout/hList1"/>
    <dgm:cxn modelId="{77BC9B47-EE6B-460F-85B8-6DA750C8045B}" srcId="{A8A250B8-18B6-4F26-9466-931FD78E792B}" destId="{2B5BFB60-8E4F-433C-A07A-199B38847F34}" srcOrd="0" destOrd="0" parTransId="{DD17AFBA-817E-491E-810D-BD20C16C0A4D}" sibTransId="{4DC03ABC-5998-46A7-831C-79D11DA8483E}"/>
    <dgm:cxn modelId="{FC8433D4-471E-4AAB-9494-DC7AFD941C52}" type="presOf" srcId="{2B5BFB60-8E4F-433C-A07A-199B38847F34}" destId="{94989253-0757-41E2-B3BC-F9B32D890D9F}" srcOrd="0" destOrd="0" presId="urn:microsoft.com/office/officeart/2005/8/layout/hList1"/>
    <dgm:cxn modelId="{B601F63D-7900-4948-A534-314FF0596505}" type="presParOf" srcId="{29C01F1D-AAF6-4A3D-B4CA-DA6E0201E7F6}" destId="{E20D3303-B6F8-4D1E-B269-8615B2268056}" srcOrd="0" destOrd="0" presId="urn:microsoft.com/office/officeart/2005/8/layout/hList1"/>
    <dgm:cxn modelId="{5846C8B4-CE3E-4B0A-910B-2B2AE07AB3A6}" type="presParOf" srcId="{E20D3303-B6F8-4D1E-B269-8615B2268056}" destId="{18F9E429-CC17-4828-B4EE-7C6D972C3129}" srcOrd="0" destOrd="0" presId="urn:microsoft.com/office/officeart/2005/8/layout/hList1"/>
    <dgm:cxn modelId="{952083D7-3595-4838-BB5E-E5DB5E26B089}" type="presParOf" srcId="{E20D3303-B6F8-4D1E-B269-8615B2268056}" destId="{94989253-0757-41E2-B3BC-F9B32D890D9F}"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93C936E-617A-44CB-A14B-78A42E98F5BB}" type="doc">
      <dgm:prSet loTypeId="urn:microsoft.com/office/officeart/2008/layout/VerticalCurvedList" loCatId="list" qsTypeId="urn:microsoft.com/office/officeart/2005/8/quickstyle/simple1" qsCatId="simple" csTypeId="urn:microsoft.com/office/officeart/2005/8/colors/accent1_2" csCatId="accent1"/>
      <dgm:spPr/>
      <dgm:t>
        <a:bodyPr/>
        <a:lstStyle/>
        <a:p>
          <a:endParaRPr lang="en-US"/>
        </a:p>
      </dgm:t>
    </dgm:pt>
    <dgm:pt modelId="{CA37B2D9-3AAF-447F-9252-F16C679B8387}">
      <dgm:prSet/>
      <dgm:spPr/>
      <dgm:t>
        <a:bodyPr/>
        <a:lstStyle/>
        <a:p>
          <a:pPr rtl="0">
            <a:tabLst>
              <a:tab pos="4340225" algn="l"/>
            </a:tabLst>
          </a:pPr>
          <a:r>
            <a:rPr lang="en-US" dirty="0" smtClean="0"/>
            <a:t>Define priority use cases such as “virtual network operator” that emphasize the benefits of NFV in a multi-provider environment.</a:t>
          </a:r>
          <a:endParaRPr lang="en-US" dirty="0"/>
        </a:p>
      </dgm:t>
    </dgm:pt>
    <dgm:pt modelId="{3E11AC01-C94A-4318-9987-C1834E8B1007}" type="parTrans" cxnId="{F0F7EFB6-BA0D-4C03-9DED-FAEB44B06EDC}">
      <dgm:prSet/>
      <dgm:spPr/>
      <dgm:t>
        <a:bodyPr/>
        <a:lstStyle/>
        <a:p>
          <a:endParaRPr lang="en-US"/>
        </a:p>
      </dgm:t>
    </dgm:pt>
    <dgm:pt modelId="{0959FCC5-8BA1-45B9-A2F3-35438BAE9B8D}" type="sibTrans" cxnId="{F0F7EFB6-BA0D-4C03-9DED-FAEB44B06EDC}">
      <dgm:prSet/>
      <dgm:spPr/>
      <dgm:t>
        <a:bodyPr/>
        <a:lstStyle/>
        <a:p>
          <a:endParaRPr lang="en-US"/>
        </a:p>
      </dgm:t>
    </dgm:pt>
    <dgm:pt modelId="{CACEA38F-E07D-4893-B530-6BA3F6055434}">
      <dgm:prSet/>
      <dgm:spPr/>
      <dgm:t>
        <a:bodyPr/>
        <a:lstStyle/>
        <a:p>
          <a:pPr rtl="0"/>
          <a:r>
            <a:rPr lang="en-US" smtClean="0"/>
            <a:t>Establish a common catalog of service descriptions that can be instantiated between service providers: runtime, network, and supporting functions.</a:t>
          </a:r>
          <a:endParaRPr lang="en-US"/>
        </a:p>
      </dgm:t>
    </dgm:pt>
    <dgm:pt modelId="{4D210001-5FFD-4DE6-B3A6-AF1CD58DD112}" type="parTrans" cxnId="{FA53BEA0-DB9A-4DBA-8381-9CAF13CAD490}">
      <dgm:prSet/>
      <dgm:spPr/>
      <dgm:t>
        <a:bodyPr/>
        <a:lstStyle/>
        <a:p>
          <a:endParaRPr lang="en-US"/>
        </a:p>
      </dgm:t>
    </dgm:pt>
    <dgm:pt modelId="{D1280931-F26F-414F-98D2-6A485BB3C845}" type="sibTrans" cxnId="{FA53BEA0-DB9A-4DBA-8381-9CAF13CAD490}">
      <dgm:prSet/>
      <dgm:spPr/>
      <dgm:t>
        <a:bodyPr/>
        <a:lstStyle/>
        <a:p>
          <a:endParaRPr lang="en-US"/>
        </a:p>
      </dgm:t>
    </dgm:pt>
    <dgm:pt modelId="{4CC2B47A-CBA7-46FA-8096-2A01D5076790}">
      <dgm:prSet/>
      <dgm:spPr/>
      <dgm:t>
        <a:bodyPr/>
        <a:lstStyle/>
        <a:p>
          <a:pPr rtl="0"/>
          <a:r>
            <a:rPr lang="en-US" dirty="0" smtClean="0"/>
            <a:t>Specify the service advertising and discovery mechanisms that allow companies to find and incorporate these services.</a:t>
          </a:r>
          <a:endParaRPr lang="en-US" dirty="0"/>
        </a:p>
      </dgm:t>
    </dgm:pt>
    <dgm:pt modelId="{09FA8C9F-707C-4BBA-916B-2DA80BB455C0}" type="parTrans" cxnId="{822606E5-4443-4D89-8167-AF1FA1F0D589}">
      <dgm:prSet/>
      <dgm:spPr/>
      <dgm:t>
        <a:bodyPr/>
        <a:lstStyle/>
        <a:p>
          <a:endParaRPr lang="en-US"/>
        </a:p>
      </dgm:t>
    </dgm:pt>
    <dgm:pt modelId="{7438183D-F27E-49FE-82EA-18FD55214578}" type="sibTrans" cxnId="{822606E5-4443-4D89-8167-AF1FA1F0D589}">
      <dgm:prSet/>
      <dgm:spPr/>
      <dgm:t>
        <a:bodyPr/>
        <a:lstStyle/>
        <a:p>
          <a:endParaRPr lang="en-US"/>
        </a:p>
      </dgm:t>
    </dgm:pt>
    <dgm:pt modelId="{DD6226A8-8FE4-4151-87C0-0247BCDEAEC7}">
      <dgm:prSet/>
      <dgm:spPr/>
      <dgm:t>
        <a:bodyPr/>
        <a:lstStyle/>
        <a:p>
          <a:pPr rtl="0"/>
          <a:r>
            <a:rPr lang="en-US" smtClean="0"/>
            <a:t>Incorporate service creation tools such as service chaining for construction of new, aggregate business applications and models.</a:t>
          </a:r>
          <a:endParaRPr lang="en-US"/>
        </a:p>
      </dgm:t>
    </dgm:pt>
    <dgm:pt modelId="{B8A94160-306C-4C32-85F7-F66A9D23F52D}" type="parTrans" cxnId="{5745BCCB-DC44-4B3F-9897-E7DC073E1EC9}">
      <dgm:prSet/>
      <dgm:spPr/>
      <dgm:t>
        <a:bodyPr/>
        <a:lstStyle/>
        <a:p>
          <a:endParaRPr lang="en-US"/>
        </a:p>
      </dgm:t>
    </dgm:pt>
    <dgm:pt modelId="{76EFCCE1-3AD0-4FEB-9833-73D4567B48C6}" type="sibTrans" cxnId="{5745BCCB-DC44-4B3F-9897-E7DC073E1EC9}">
      <dgm:prSet/>
      <dgm:spPr/>
      <dgm:t>
        <a:bodyPr/>
        <a:lstStyle/>
        <a:p>
          <a:endParaRPr lang="en-US"/>
        </a:p>
      </dgm:t>
    </dgm:pt>
    <dgm:pt modelId="{622284FD-9E16-4A64-BDE6-6FEA3D52004A}" type="pres">
      <dgm:prSet presAssocID="{A93C936E-617A-44CB-A14B-78A42E98F5BB}" presName="Name0" presStyleCnt="0">
        <dgm:presLayoutVars>
          <dgm:chMax val="7"/>
          <dgm:chPref val="7"/>
          <dgm:dir/>
        </dgm:presLayoutVars>
      </dgm:prSet>
      <dgm:spPr/>
      <dgm:t>
        <a:bodyPr/>
        <a:lstStyle/>
        <a:p>
          <a:endParaRPr lang="en-US"/>
        </a:p>
      </dgm:t>
    </dgm:pt>
    <dgm:pt modelId="{0DCBE9F6-2599-4560-A7FD-04D47235393B}" type="pres">
      <dgm:prSet presAssocID="{A93C936E-617A-44CB-A14B-78A42E98F5BB}" presName="Name1" presStyleCnt="0"/>
      <dgm:spPr/>
    </dgm:pt>
    <dgm:pt modelId="{D320FA81-E996-4096-8696-B6AF253927AC}" type="pres">
      <dgm:prSet presAssocID="{A93C936E-617A-44CB-A14B-78A42E98F5BB}" presName="cycle" presStyleCnt="0"/>
      <dgm:spPr/>
    </dgm:pt>
    <dgm:pt modelId="{DAE86E46-0ECB-4385-B2E8-632A942AA479}" type="pres">
      <dgm:prSet presAssocID="{A93C936E-617A-44CB-A14B-78A42E98F5BB}" presName="srcNode" presStyleLbl="node1" presStyleIdx="0" presStyleCnt="4"/>
      <dgm:spPr/>
    </dgm:pt>
    <dgm:pt modelId="{5401E709-D270-45E9-8581-D1FCC579A484}" type="pres">
      <dgm:prSet presAssocID="{A93C936E-617A-44CB-A14B-78A42E98F5BB}" presName="conn" presStyleLbl="parChTrans1D2" presStyleIdx="0" presStyleCnt="1"/>
      <dgm:spPr/>
      <dgm:t>
        <a:bodyPr/>
        <a:lstStyle/>
        <a:p>
          <a:endParaRPr lang="en-US"/>
        </a:p>
      </dgm:t>
    </dgm:pt>
    <dgm:pt modelId="{84C46A30-7C8E-4D0E-8C7D-123AF43D8BF5}" type="pres">
      <dgm:prSet presAssocID="{A93C936E-617A-44CB-A14B-78A42E98F5BB}" presName="extraNode" presStyleLbl="node1" presStyleIdx="0" presStyleCnt="4"/>
      <dgm:spPr/>
    </dgm:pt>
    <dgm:pt modelId="{CCD767D8-3003-419F-9E9F-5FFD3101D2D5}" type="pres">
      <dgm:prSet presAssocID="{A93C936E-617A-44CB-A14B-78A42E98F5BB}" presName="dstNode" presStyleLbl="node1" presStyleIdx="0" presStyleCnt="4"/>
      <dgm:spPr/>
    </dgm:pt>
    <dgm:pt modelId="{2141C75E-FEBB-419E-B6F2-C45EE075ED07}" type="pres">
      <dgm:prSet presAssocID="{CA37B2D9-3AAF-447F-9252-F16C679B8387}" presName="text_1" presStyleLbl="node1" presStyleIdx="0" presStyleCnt="4">
        <dgm:presLayoutVars>
          <dgm:bulletEnabled val="1"/>
        </dgm:presLayoutVars>
      </dgm:prSet>
      <dgm:spPr/>
      <dgm:t>
        <a:bodyPr/>
        <a:lstStyle/>
        <a:p>
          <a:endParaRPr lang="en-US"/>
        </a:p>
      </dgm:t>
    </dgm:pt>
    <dgm:pt modelId="{6F9CB511-ECD5-40CA-AE06-41FE9A0FEA9D}" type="pres">
      <dgm:prSet presAssocID="{CA37B2D9-3AAF-447F-9252-F16C679B8387}" presName="accent_1" presStyleCnt="0"/>
      <dgm:spPr/>
    </dgm:pt>
    <dgm:pt modelId="{958DF540-A867-43E6-AC0B-AD50745A7D7F}" type="pres">
      <dgm:prSet presAssocID="{CA37B2D9-3AAF-447F-9252-F16C679B8387}" presName="accentRepeatNode" presStyleLbl="solidFgAcc1" presStyleIdx="0" presStyleCnt="4"/>
      <dgm:spPr/>
    </dgm:pt>
    <dgm:pt modelId="{620A2FEA-17BD-4E58-A1A9-83D6C8E3F148}" type="pres">
      <dgm:prSet presAssocID="{CACEA38F-E07D-4893-B530-6BA3F6055434}" presName="text_2" presStyleLbl="node1" presStyleIdx="1" presStyleCnt="4">
        <dgm:presLayoutVars>
          <dgm:bulletEnabled val="1"/>
        </dgm:presLayoutVars>
      </dgm:prSet>
      <dgm:spPr/>
      <dgm:t>
        <a:bodyPr/>
        <a:lstStyle/>
        <a:p>
          <a:endParaRPr lang="en-US"/>
        </a:p>
      </dgm:t>
    </dgm:pt>
    <dgm:pt modelId="{A806D2DE-E78F-4289-AFC4-B12CED23EECA}" type="pres">
      <dgm:prSet presAssocID="{CACEA38F-E07D-4893-B530-6BA3F6055434}" presName="accent_2" presStyleCnt="0"/>
      <dgm:spPr/>
    </dgm:pt>
    <dgm:pt modelId="{FF845979-B1AB-41EA-A932-92E9D2981730}" type="pres">
      <dgm:prSet presAssocID="{CACEA38F-E07D-4893-B530-6BA3F6055434}" presName="accentRepeatNode" presStyleLbl="solidFgAcc1" presStyleIdx="1" presStyleCnt="4"/>
      <dgm:spPr/>
    </dgm:pt>
    <dgm:pt modelId="{8C98294E-5392-4976-ACC5-FBCE19BF2089}" type="pres">
      <dgm:prSet presAssocID="{4CC2B47A-CBA7-46FA-8096-2A01D5076790}" presName="text_3" presStyleLbl="node1" presStyleIdx="2" presStyleCnt="4">
        <dgm:presLayoutVars>
          <dgm:bulletEnabled val="1"/>
        </dgm:presLayoutVars>
      </dgm:prSet>
      <dgm:spPr/>
      <dgm:t>
        <a:bodyPr/>
        <a:lstStyle/>
        <a:p>
          <a:endParaRPr lang="en-US"/>
        </a:p>
      </dgm:t>
    </dgm:pt>
    <dgm:pt modelId="{F92CC7A2-FDDF-4EFC-901A-E2F173731578}" type="pres">
      <dgm:prSet presAssocID="{4CC2B47A-CBA7-46FA-8096-2A01D5076790}" presName="accent_3" presStyleCnt="0"/>
      <dgm:spPr/>
    </dgm:pt>
    <dgm:pt modelId="{49284BDD-54EE-462E-91FD-1F41AC2FEE77}" type="pres">
      <dgm:prSet presAssocID="{4CC2B47A-CBA7-46FA-8096-2A01D5076790}" presName="accentRepeatNode" presStyleLbl="solidFgAcc1" presStyleIdx="2" presStyleCnt="4"/>
      <dgm:spPr/>
    </dgm:pt>
    <dgm:pt modelId="{8E2BB01C-022A-4808-B5DE-543354E58D32}" type="pres">
      <dgm:prSet presAssocID="{DD6226A8-8FE4-4151-87C0-0247BCDEAEC7}" presName="text_4" presStyleLbl="node1" presStyleIdx="3" presStyleCnt="4">
        <dgm:presLayoutVars>
          <dgm:bulletEnabled val="1"/>
        </dgm:presLayoutVars>
      </dgm:prSet>
      <dgm:spPr/>
      <dgm:t>
        <a:bodyPr/>
        <a:lstStyle/>
        <a:p>
          <a:endParaRPr lang="en-US"/>
        </a:p>
      </dgm:t>
    </dgm:pt>
    <dgm:pt modelId="{97B96B45-CCD5-4504-B5A9-23FE309FB78C}" type="pres">
      <dgm:prSet presAssocID="{DD6226A8-8FE4-4151-87C0-0247BCDEAEC7}" presName="accent_4" presStyleCnt="0"/>
      <dgm:spPr/>
    </dgm:pt>
    <dgm:pt modelId="{9841E62B-2D5B-4F69-936F-D5E5D770B0CE}" type="pres">
      <dgm:prSet presAssocID="{DD6226A8-8FE4-4151-87C0-0247BCDEAEC7}" presName="accentRepeatNode" presStyleLbl="solidFgAcc1" presStyleIdx="3" presStyleCnt="4"/>
      <dgm:spPr/>
    </dgm:pt>
  </dgm:ptLst>
  <dgm:cxnLst>
    <dgm:cxn modelId="{FA53BEA0-DB9A-4DBA-8381-9CAF13CAD490}" srcId="{A93C936E-617A-44CB-A14B-78A42E98F5BB}" destId="{CACEA38F-E07D-4893-B530-6BA3F6055434}" srcOrd="1" destOrd="0" parTransId="{4D210001-5FFD-4DE6-B3A6-AF1CD58DD112}" sibTransId="{D1280931-F26F-414F-98D2-6A485BB3C845}"/>
    <dgm:cxn modelId="{DE513B48-CB84-4B15-8A74-3CB7CD8FF920}" type="presOf" srcId="{0959FCC5-8BA1-45B9-A2F3-35438BAE9B8D}" destId="{5401E709-D270-45E9-8581-D1FCC579A484}" srcOrd="0" destOrd="0" presId="urn:microsoft.com/office/officeart/2008/layout/VerticalCurvedList"/>
    <dgm:cxn modelId="{5745BCCB-DC44-4B3F-9897-E7DC073E1EC9}" srcId="{A93C936E-617A-44CB-A14B-78A42E98F5BB}" destId="{DD6226A8-8FE4-4151-87C0-0247BCDEAEC7}" srcOrd="3" destOrd="0" parTransId="{B8A94160-306C-4C32-85F7-F66A9D23F52D}" sibTransId="{76EFCCE1-3AD0-4FEB-9833-73D4567B48C6}"/>
    <dgm:cxn modelId="{822606E5-4443-4D89-8167-AF1FA1F0D589}" srcId="{A93C936E-617A-44CB-A14B-78A42E98F5BB}" destId="{4CC2B47A-CBA7-46FA-8096-2A01D5076790}" srcOrd="2" destOrd="0" parTransId="{09FA8C9F-707C-4BBA-916B-2DA80BB455C0}" sibTransId="{7438183D-F27E-49FE-82EA-18FD55214578}"/>
    <dgm:cxn modelId="{F0F7EFB6-BA0D-4C03-9DED-FAEB44B06EDC}" srcId="{A93C936E-617A-44CB-A14B-78A42E98F5BB}" destId="{CA37B2D9-3AAF-447F-9252-F16C679B8387}" srcOrd="0" destOrd="0" parTransId="{3E11AC01-C94A-4318-9987-C1834E8B1007}" sibTransId="{0959FCC5-8BA1-45B9-A2F3-35438BAE9B8D}"/>
    <dgm:cxn modelId="{8B4FBD7B-0352-412C-8276-6F5DFED5BB0A}" type="presOf" srcId="{A93C936E-617A-44CB-A14B-78A42E98F5BB}" destId="{622284FD-9E16-4A64-BDE6-6FEA3D52004A}" srcOrd="0" destOrd="0" presId="urn:microsoft.com/office/officeart/2008/layout/VerticalCurvedList"/>
    <dgm:cxn modelId="{0DAE7994-A9AF-4DB8-9E66-EA0C504B68E1}" type="presOf" srcId="{DD6226A8-8FE4-4151-87C0-0247BCDEAEC7}" destId="{8E2BB01C-022A-4808-B5DE-543354E58D32}" srcOrd="0" destOrd="0" presId="urn:microsoft.com/office/officeart/2008/layout/VerticalCurvedList"/>
    <dgm:cxn modelId="{B2DAB377-3752-4883-9B7E-F9E8306695ED}" type="presOf" srcId="{4CC2B47A-CBA7-46FA-8096-2A01D5076790}" destId="{8C98294E-5392-4976-ACC5-FBCE19BF2089}" srcOrd="0" destOrd="0" presId="urn:microsoft.com/office/officeart/2008/layout/VerticalCurvedList"/>
    <dgm:cxn modelId="{EEC04CCC-4B60-4B7D-AD49-1A0A1693B562}" type="presOf" srcId="{CACEA38F-E07D-4893-B530-6BA3F6055434}" destId="{620A2FEA-17BD-4E58-A1A9-83D6C8E3F148}" srcOrd="0" destOrd="0" presId="urn:microsoft.com/office/officeart/2008/layout/VerticalCurvedList"/>
    <dgm:cxn modelId="{CC143D50-8C6E-439E-8776-104351C7F10F}" type="presOf" srcId="{CA37B2D9-3AAF-447F-9252-F16C679B8387}" destId="{2141C75E-FEBB-419E-B6F2-C45EE075ED07}" srcOrd="0" destOrd="0" presId="urn:microsoft.com/office/officeart/2008/layout/VerticalCurvedList"/>
    <dgm:cxn modelId="{6909562D-6D86-4463-8EEF-6CBFA2FA0C75}" type="presParOf" srcId="{622284FD-9E16-4A64-BDE6-6FEA3D52004A}" destId="{0DCBE9F6-2599-4560-A7FD-04D47235393B}" srcOrd="0" destOrd="0" presId="urn:microsoft.com/office/officeart/2008/layout/VerticalCurvedList"/>
    <dgm:cxn modelId="{6906B964-571B-443C-BF94-6BF7A1DC7775}" type="presParOf" srcId="{0DCBE9F6-2599-4560-A7FD-04D47235393B}" destId="{D320FA81-E996-4096-8696-B6AF253927AC}" srcOrd="0" destOrd="0" presId="urn:microsoft.com/office/officeart/2008/layout/VerticalCurvedList"/>
    <dgm:cxn modelId="{FEF05EDD-A876-495E-8BE0-05BC53D44B60}" type="presParOf" srcId="{D320FA81-E996-4096-8696-B6AF253927AC}" destId="{DAE86E46-0ECB-4385-B2E8-632A942AA479}" srcOrd="0" destOrd="0" presId="urn:microsoft.com/office/officeart/2008/layout/VerticalCurvedList"/>
    <dgm:cxn modelId="{1729E423-3354-43D5-ACFB-41C1D7EB4285}" type="presParOf" srcId="{D320FA81-E996-4096-8696-B6AF253927AC}" destId="{5401E709-D270-45E9-8581-D1FCC579A484}" srcOrd="1" destOrd="0" presId="urn:microsoft.com/office/officeart/2008/layout/VerticalCurvedList"/>
    <dgm:cxn modelId="{A974EDA1-D749-4FD4-ACD3-B53FA5867A8E}" type="presParOf" srcId="{D320FA81-E996-4096-8696-B6AF253927AC}" destId="{84C46A30-7C8E-4D0E-8C7D-123AF43D8BF5}" srcOrd="2" destOrd="0" presId="urn:microsoft.com/office/officeart/2008/layout/VerticalCurvedList"/>
    <dgm:cxn modelId="{D7D8FCAC-4F20-4107-9502-D2E0052C03BC}" type="presParOf" srcId="{D320FA81-E996-4096-8696-B6AF253927AC}" destId="{CCD767D8-3003-419F-9E9F-5FFD3101D2D5}" srcOrd="3" destOrd="0" presId="urn:microsoft.com/office/officeart/2008/layout/VerticalCurvedList"/>
    <dgm:cxn modelId="{A3F75710-F145-4EF5-AE05-6138AFCE35D9}" type="presParOf" srcId="{0DCBE9F6-2599-4560-A7FD-04D47235393B}" destId="{2141C75E-FEBB-419E-B6F2-C45EE075ED07}" srcOrd="1" destOrd="0" presId="urn:microsoft.com/office/officeart/2008/layout/VerticalCurvedList"/>
    <dgm:cxn modelId="{D982E13A-2DB9-4794-AB98-184B581A1D26}" type="presParOf" srcId="{0DCBE9F6-2599-4560-A7FD-04D47235393B}" destId="{6F9CB511-ECD5-40CA-AE06-41FE9A0FEA9D}" srcOrd="2" destOrd="0" presId="urn:microsoft.com/office/officeart/2008/layout/VerticalCurvedList"/>
    <dgm:cxn modelId="{BB2C642A-572B-4FEE-8C95-61F60D78D0BB}" type="presParOf" srcId="{6F9CB511-ECD5-40CA-AE06-41FE9A0FEA9D}" destId="{958DF540-A867-43E6-AC0B-AD50745A7D7F}" srcOrd="0" destOrd="0" presId="urn:microsoft.com/office/officeart/2008/layout/VerticalCurvedList"/>
    <dgm:cxn modelId="{22DAAC1F-E76B-462F-A4AA-D7C32BC5E9DC}" type="presParOf" srcId="{0DCBE9F6-2599-4560-A7FD-04D47235393B}" destId="{620A2FEA-17BD-4E58-A1A9-83D6C8E3F148}" srcOrd="3" destOrd="0" presId="urn:microsoft.com/office/officeart/2008/layout/VerticalCurvedList"/>
    <dgm:cxn modelId="{81B9AE2C-927F-4EEE-920A-C9011487DB5E}" type="presParOf" srcId="{0DCBE9F6-2599-4560-A7FD-04D47235393B}" destId="{A806D2DE-E78F-4289-AFC4-B12CED23EECA}" srcOrd="4" destOrd="0" presId="urn:microsoft.com/office/officeart/2008/layout/VerticalCurvedList"/>
    <dgm:cxn modelId="{2EA44A8F-FA6A-44C5-91E1-B5A4DC1DFF80}" type="presParOf" srcId="{A806D2DE-E78F-4289-AFC4-B12CED23EECA}" destId="{FF845979-B1AB-41EA-A932-92E9D2981730}" srcOrd="0" destOrd="0" presId="urn:microsoft.com/office/officeart/2008/layout/VerticalCurvedList"/>
    <dgm:cxn modelId="{F13F26AE-D218-413E-92B9-1A0EB8F86510}" type="presParOf" srcId="{0DCBE9F6-2599-4560-A7FD-04D47235393B}" destId="{8C98294E-5392-4976-ACC5-FBCE19BF2089}" srcOrd="5" destOrd="0" presId="urn:microsoft.com/office/officeart/2008/layout/VerticalCurvedList"/>
    <dgm:cxn modelId="{45ED0166-B6F9-4CC4-BBF4-79A6550FE789}" type="presParOf" srcId="{0DCBE9F6-2599-4560-A7FD-04D47235393B}" destId="{F92CC7A2-FDDF-4EFC-901A-E2F173731578}" srcOrd="6" destOrd="0" presId="urn:microsoft.com/office/officeart/2008/layout/VerticalCurvedList"/>
    <dgm:cxn modelId="{B86141DA-69E8-426F-8241-E809F31810E4}" type="presParOf" srcId="{F92CC7A2-FDDF-4EFC-901A-E2F173731578}" destId="{49284BDD-54EE-462E-91FD-1F41AC2FEE77}" srcOrd="0" destOrd="0" presId="urn:microsoft.com/office/officeart/2008/layout/VerticalCurvedList"/>
    <dgm:cxn modelId="{AB4840E0-7DF4-4ECE-BF81-BFFBDA31A465}" type="presParOf" srcId="{0DCBE9F6-2599-4560-A7FD-04D47235393B}" destId="{8E2BB01C-022A-4808-B5DE-543354E58D32}" srcOrd="7" destOrd="0" presId="urn:microsoft.com/office/officeart/2008/layout/VerticalCurvedList"/>
    <dgm:cxn modelId="{24A614A8-2022-43C3-80E7-A7EA631CDE38}" type="presParOf" srcId="{0DCBE9F6-2599-4560-A7FD-04D47235393B}" destId="{97B96B45-CCD5-4504-B5A9-23FE309FB78C}" srcOrd="8" destOrd="0" presId="urn:microsoft.com/office/officeart/2008/layout/VerticalCurvedList"/>
    <dgm:cxn modelId="{9157B483-4762-4B78-9C8A-AC0A99DCF749}" type="presParOf" srcId="{97B96B45-CCD5-4504-B5A9-23FE309FB78C}" destId="{9841E62B-2D5B-4F69-936F-D5E5D770B0CE}"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2E23C03A-2D61-4A70-8B90-4A194386FF9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08E4E30-C2E3-4F3C-BB53-3F8CAD612E41}">
      <dgm:prSet custT="1"/>
      <dgm:spPr/>
      <dgm:t>
        <a:bodyPr/>
        <a:lstStyle/>
        <a:p>
          <a:pPr rtl="0"/>
          <a:r>
            <a:rPr lang="en-US" sz="2400" b="1" dirty="0" smtClean="0"/>
            <a:t>PTSC </a:t>
          </a:r>
          <a:r>
            <a:rPr lang="en-US" sz="2400" dirty="0" smtClean="0"/>
            <a:t>and </a:t>
          </a:r>
          <a:r>
            <a:rPr lang="en-US" sz="2400" b="1" dirty="0" smtClean="0"/>
            <a:t>WTSC</a:t>
          </a:r>
          <a:r>
            <a:rPr lang="en-US" sz="2400" dirty="0" smtClean="0"/>
            <a:t> develop wireline, wireless, and broadband LI standards, which allow service providers to meet regulatory LI and Communications Assistance for Law Enforcement Act (CALEA) requirements. Deliverables include:</a:t>
          </a:r>
          <a:endParaRPr lang="en-US" sz="2400" dirty="0"/>
        </a:p>
      </dgm:t>
    </dgm:pt>
    <dgm:pt modelId="{C8C26189-F5B4-456C-8A83-952246830FFA}" type="parTrans" cxnId="{891E8D80-2D98-42C7-9342-F5BC45FD471A}">
      <dgm:prSet/>
      <dgm:spPr/>
      <dgm:t>
        <a:bodyPr/>
        <a:lstStyle/>
        <a:p>
          <a:endParaRPr lang="en-US"/>
        </a:p>
      </dgm:t>
    </dgm:pt>
    <dgm:pt modelId="{B1EA2504-EB78-47FB-8381-ADC508FE036D}" type="sibTrans" cxnId="{891E8D80-2D98-42C7-9342-F5BC45FD471A}">
      <dgm:prSet/>
      <dgm:spPr/>
      <dgm:t>
        <a:bodyPr/>
        <a:lstStyle/>
        <a:p>
          <a:endParaRPr lang="en-US"/>
        </a:p>
      </dgm:t>
    </dgm:pt>
    <dgm:pt modelId="{79B5D8BA-4209-4769-9F38-E87824316E93}">
      <dgm:prSet/>
      <dgm:spPr/>
      <dgm:t>
        <a:bodyPr/>
        <a:lstStyle/>
        <a:p>
          <a:pPr rtl="0"/>
          <a:r>
            <a:rPr lang="en-US" dirty="0" smtClean="0">
              <a:hlinkClick xmlns:r="http://schemas.openxmlformats.org/officeDocument/2006/relationships" r:id="rId1"/>
            </a:rPr>
            <a:t>ATIS-0700016</a:t>
          </a:r>
          <a:r>
            <a:rPr lang="en-US" dirty="0" smtClean="0"/>
            <a:t> - specifies the capabilities for reporting 3GPP IMS-based Push to Talk over Cellular (</a:t>
          </a:r>
          <a:r>
            <a:rPr lang="en-US" dirty="0" err="1" smtClean="0"/>
            <a:t>PoC</a:t>
          </a:r>
          <a:r>
            <a:rPr lang="en-US" dirty="0" smtClean="0"/>
            <a:t>) for LAES to a law enforcement agency (LEA).</a:t>
          </a:r>
          <a:endParaRPr lang="en-US" dirty="0"/>
        </a:p>
      </dgm:t>
    </dgm:pt>
    <dgm:pt modelId="{D6D4FEA7-E7CE-413C-895E-F2FF98087D78}" type="parTrans" cxnId="{5EFA67CA-71E9-4B84-A4CB-D9EE684FF835}">
      <dgm:prSet/>
      <dgm:spPr/>
      <dgm:t>
        <a:bodyPr/>
        <a:lstStyle/>
        <a:p>
          <a:endParaRPr lang="en-US"/>
        </a:p>
      </dgm:t>
    </dgm:pt>
    <dgm:pt modelId="{1251B606-3238-40F0-AC3B-ED88B340A58C}" type="sibTrans" cxnId="{5EFA67CA-71E9-4B84-A4CB-D9EE684FF835}">
      <dgm:prSet/>
      <dgm:spPr/>
      <dgm:t>
        <a:bodyPr/>
        <a:lstStyle/>
        <a:p>
          <a:endParaRPr lang="en-US"/>
        </a:p>
      </dgm:t>
    </dgm:pt>
    <dgm:pt modelId="{AF18336A-B5BD-4390-916E-A111D16FD9D6}">
      <dgm:prSet/>
      <dgm:spPr/>
      <dgm:t>
        <a:bodyPr/>
        <a:lstStyle/>
        <a:p>
          <a:pPr rtl="0"/>
          <a:r>
            <a:rPr lang="en-US" smtClean="0">
              <a:hlinkClick xmlns:r="http://schemas.openxmlformats.org/officeDocument/2006/relationships" r:id="rId2"/>
            </a:rPr>
            <a:t>ATIS-0700005</a:t>
          </a:r>
          <a:r>
            <a:rPr lang="en-US" smtClean="0"/>
            <a:t> - defines an interface between a Telecommunications Service Provider (TSP) and an LEA for reporting of LAES for 3GPP IMS-based VoIP and other multimedia services.</a:t>
          </a:r>
          <a:endParaRPr lang="en-US"/>
        </a:p>
      </dgm:t>
    </dgm:pt>
    <dgm:pt modelId="{82711357-AA7C-4680-BF41-277DCB4CC6FD}" type="parTrans" cxnId="{ED78B85C-7289-4632-AF4B-577F2E60FC1C}">
      <dgm:prSet/>
      <dgm:spPr/>
      <dgm:t>
        <a:bodyPr/>
        <a:lstStyle/>
        <a:p>
          <a:endParaRPr lang="en-US"/>
        </a:p>
      </dgm:t>
    </dgm:pt>
    <dgm:pt modelId="{A4DCA8E6-4E4A-4409-AF29-F4B84427A78A}" type="sibTrans" cxnId="{ED78B85C-7289-4632-AF4B-577F2E60FC1C}">
      <dgm:prSet/>
      <dgm:spPr/>
      <dgm:t>
        <a:bodyPr/>
        <a:lstStyle/>
        <a:p>
          <a:endParaRPr lang="en-US"/>
        </a:p>
      </dgm:t>
    </dgm:pt>
    <dgm:pt modelId="{CDFF9944-3B9B-469A-B015-6FEC01F77F3D}">
      <dgm:prSet/>
      <dgm:spPr/>
      <dgm:t>
        <a:bodyPr/>
        <a:lstStyle/>
        <a:p>
          <a:pPr rtl="0"/>
          <a:r>
            <a:rPr lang="en-US" dirty="0" smtClean="0">
              <a:hlinkClick xmlns:r="http://schemas.openxmlformats.org/officeDocument/2006/relationships" r:id="rId3"/>
            </a:rPr>
            <a:t>ATIS-1000678</a:t>
          </a:r>
          <a:r>
            <a:rPr lang="en-US" dirty="0" smtClean="0"/>
            <a:t> - defines the interfaces between a TSP and an LEA to assist the LEA in conducting LAES for Voice over Packet technologies in wireline networks. </a:t>
          </a:r>
          <a:endParaRPr lang="en-US" dirty="0"/>
        </a:p>
      </dgm:t>
    </dgm:pt>
    <dgm:pt modelId="{8272AFE8-92D7-452C-837C-1444941D47DA}" type="parTrans" cxnId="{0A6236BD-2F52-40F3-A52B-3942EFD9B471}">
      <dgm:prSet/>
      <dgm:spPr/>
      <dgm:t>
        <a:bodyPr/>
        <a:lstStyle/>
        <a:p>
          <a:endParaRPr lang="en-US"/>
        </a:p>
      </dgm:t>
    </dgm:pt>
    <dgm:pt modelId="{1F06B2DF-B07C-4563-9275-955668984402}" type="sibTrans" cxnId="{0A6236BD-2F52-40F3-A52B-3942EFD9B471}">
      <dgm:prSet/>
      <dgm:spPr/>
      <dgm:t>
        <a:bodyPr/>
        <a:lstStyle/>
        <a:p>
          <a:endParaRPr lang="en-US"/>
        </a:p>
      </dgm:t>
    </dgm:pt>
    <dgm:pt modelId="{271F3C4D-2667-48A3-AF73-453E673D1E38}" type="pres">
      <dgm:prSet presAssocID="{2E23C03A-2D61-4A70-8B90-4A194386FF9C}" presName="Name0" presStyleCnt="0">
        <dgm:presLayoutVars>
          <dgm:dir/>
          <dgm:animLvl val="lvl"/>
          <dgm:resizeHandles val="exact"/>
        </dgm:presLayoutVars>
      </dgm:prSet>
      <dgm:spPr/>
      <dgm:t>
        <a:bodyPr/>
        <a:lstStyle/>
        <a:p>
          <a:endParaRPr lang="en-US"/>
        </a:p>
      </dgm:t>
    </dgm:pt>
    <dgm:pt modelId="{332636E4-B7ED-460C-B137-6D6CDCBD2DF1}" type="pres">
      <dgm:prSet presAssocID="{E08E4E30-C2E3-4F3C-BB53-3F8CAD612E41}" presName="linNode" presStyleCnt="0"/>
      <dgm:spPr/>
    </dgm:pt>
    <dgm:pt modelId="{6C540D37-00F0-4142-B66B-3D228F26CDA1}" type="pres">
      <dgm:prSet presAssocID="{E08E4E30-C2E3-4F3C-BB53-3F8CAD612E41}" presName="parentText" presStyleLbl="node1" presStyleIdx="0" presStyleCnt="1">
        <dgm:presLayoutVars>
          <dgm:chMax val="1"/>
          <dgm:bulletEnabled val="1"/>
        </dgm:presLayoutVars>
      </dgm:prSet>
      <dgm:spPr/>
      <dgm:t>
        <a:bodyPr/>
        <a:lstStyle/>
        <a:p>
          <a:endParaRPr lang="en-US"/>
        </a:p>
      </dgm:t>
    </dgm:pt>
    <dgm:pt modelId="{FD202236-033D-41C9-8917-8955836468E5}" type="pres">
      <dgm:prSet presAssocID="{E08E4E30-C2E3-4F3C-BB53-3F8CAD612E41}" presName="descendantText" presStyleLbl="alignAccFollowNode1" presStyleIdx="0" presStyleCnt="1">
        <dgm:presLayoutVars>
          <dgm:bulletEnabled val="1"/>
        </dgm:presLayoutVars>
      </dgm:prSet>
      <dgm:spPr/>
      <dgm:t>
        <a:bodyPr/>
        <a:lstStyle/>
        <a:p>
          <a:endParaRPr lang="en-US"/>
        </a:p>
      </dgm:t>
    </dgm:pt>
  </dgm:ptLst>
  <dgm:cxnLst>
    <dgm:cxn modelId="{6A79605C-10F4-4033-895C-CF35E16E8A6F}" type="presOf" srcId="{AF18336A-B5BD-4390-916E-A111D16FD9D6}" destId="{FD202236-033D-41C9-8917-8955836468E5}" srcOrd="0" destOrd="1" presId="urn:microsoft.com/office/officeart/2005/8/layout/vList5"/>
    <dgm:cxn modelId="{07A02844-B29D-4184-B228-C0EBAFC41F19}" type="presOf" srcId="{E08E4E30-C2E3-4F3C-BB53-3F8CAD612E41}" destId="{6C540D37-00F0-4142-B66B-3D228F26CDA1}" srcOrd="0" destOrd="0" presId="urn:microsoft.com/office/officeart/2005/8/layout/vList5"/>
    <dgm:cxn modelId="{A43BC9AB-979E-4135-B746-F51233AA0E55}" type="presOf" srcId="{2E23C03A-2D61-4A70-8B90-4A194386FF9C}" destId="{271F3C4D-2667-48A3-AF73-453E673D1E38}" srcOrd="0" destOrd="0" presId="urn:microsoft.com/office/officeart/2005/8/layout/vList5"/>
    <dgm:cxn modelId="{ED78B85C-7289-4632-AF4B-577F2E60FC1C}" srcId="{E08E4E30-C2E3-4F3C-BB53-3F8CAD612E41}" destId="{AF18336A-B5BD-4390-916E-A111D16FD9D6}" srcOrd="1" destOrd="0" parTransId="{82711357-AA7C-4680-BF41-277DCB4CC6FD}" sibTransId="{A4DCA8E6-4E4A-4409-AF29-F4B84427A78A}"/>
    <dgm:cxn modelId="{B566F797-93A2-4C7B-AB4B-A02FDD9BC8C2}" type="presOf" srcId="{79B5D8BA-4209-4769-9F38-E87824316E93}" destId="{FD202236-033D-41C9-8917-8955836468E5}" srcOrd="0" destOrd="0" presId="urn:microsoft.com/office/officeart/2005/8/layout/vList5"/>
    <dgm:cxn modelId="{891E8D80-2D98-42C7-9342-F5BC45FD471A}" srcId="{2E23C03A-2D61-4A70-8B90-4A194386FF9C}" destId="{E08E4E30-C2E3-4F3C-BB53-3F8CAD612E41}" srcOrd="0" destOrd="0" parTransId="{C8C26189-F5B4-456C-8A83-952246830FFA}" sibTransId="{B1EA2504-EB78-47FB-8381-ADC508FE036D}"/>
    <dgm:cxn modelId="{5EFA67CA-71E9-4B84-A4CB-D9EE684FF835}" srcId="{E08E4E30-C2E3-4F3C-BB53-3F8CAD612E41}" destId="{79B5D8BA-4209-4769-9F38-E87824316E93}" srcOrd="0" destOrd="0" parTransId="{D6D4FEA7-E7CE-413C-895E-F2FF98087D78}" sibTransId="{1251B606-3238-40F0-AC3B-ED88B340A58C}"/>
    <dgm:cxn modelId="{0A6236BD-2F52-40F3-A52B-3942EFD9B471}" srcId="{E08E4E30-C2E3-4F3C-BB53-3F8CAD612E41}" destId="{CDFF9944-3B9B-469A-B015-6FEC01F77F3D}" srcOrd="2" destOrd="0" parTransId="{8272AFE8-92D7-452C-837C-1444941D47DA}" sibTransId="{1F06B2DF-B07C-4563-9275-955668984402}"/>
    <dgm:cxn modelId="{80F40576-5755-40C3-B6A7-02E5C33B9B93}" type="presOf" srcId="{CDFF9944-3B9B-469A-B015-6FEC01F77F3D}" destId="{FD202236-033D-41C9-8917-8955836468E5}" srcOrd="0" destOrd="2" presId="urn:microsoft.com/office/officeart/2005/8/layout/vList5"/>
    <dgm:cxn modelId="{70CA05AE-9FD2-416B-9D6B-8C4042EA0C71}" type="presParOf" srcId="{271F3C4D-2667-48A3-AF73-453E673D1E38}" destId="{332636E4-B7ED-460C-B137-6D6CDCBD2DF1}" srcOrd="0" destOrd="0" presId="urn:microsoft.com/office/officeart/2005/8/layout/vList5"/>
    <dgm:cxn modelId="{507C7A24-5991-46A7-BF16-240FAB4C565E}" type="presParOf" srcId="{332636E4-B7ED-460C-B137-6D6CDCBD2DF1}" destId="{6C540D37-00F0-4142-B66B-3D228F26CDA1}" srcOrd="0" destOrd="0" presId="urn:microsoft.com/office/officeart/2005/8/layout/vList5"/>
    <dgm:cxn modelId="{DDBF058B-231E-4F06-B4A9-39A3E1DD44DF}" type="presParOf" srcId="{332636E4-B7ED-460C-B137-6D6CDCBD2DF1}" destId="{FD202236-033D-41C9-8917-8955836468E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B04C80DC-D0A6-45DE-A464-1BC31DB3155F}"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EE5EBF86-3E64-4E73-8EE8-6F367B2C6C11}">
      <dgm:prSet/>
      <dgm:spPr/>
      <dgm:t>
        <a:bodyPr/>
        <a:lstStyle/>
        <a:p>
          <a:pPr rtl="0"/>
          <a:r>
            <a:rPr lang="en-US" smtClean="0"/>
            <a:t>Automatic Identification and Data Capture Committee (</a:t>
          </a:r>
          <a:r>
            <a:rPr lang="en-US" b="1" smtClean="0"/>
            <a:t>AIDC</a:t>
          </a:r>
          <a:r>
            <a:rPr lang="en-US" smtClean="0"/>
            <a:t>)</a:t>
          </a:r>
          <a:endParaRPr lang="en-US"/>
        </a:p>
      </dgm:t>
    </dgm:pt>
    <dgm:pt modelId="{9DB60221-5025-4B93-A37A-BF10098543CA}" type="parTrans" cxnId="{497B6835-BA53-4ED2-B6E9-263E9ECAC3BA}">
      <dgm:prSet/>
      <dgm:spPr/>
      <dgm:t>
        <a:bodyPr/>
        <a:lstStyle/>
        <a:p>
          <a:endParaRPr lang="en-US"/>
        </a:p>
      </dgm:t>
    </dgm:pt>
    <dgm:pt modelId="{0DFEC1AC-19B5-47EB-96DB-894EAFBFB6D5}" type="sibTrans" cxnId="{497B6835-BA53-4ED2-B6E9-263E9ECAC3BA}">
      <dgm:prSet/>
      <dgm:spPr/>
      <dgm:t>
        <a:bodyPr/>
        <a:lstStyle/>
        <a:p>
          <a:endParaRPr lang="en-US"/>
        </a:p>
      </dgm:t>
    </dgm:pt>
    <dgm:pt modelId="{8A5E9726-75BC-4A38-B7BA-D71C2E775E6A}">
      <dgm:prSet/>
      <dgm:spPr/>
      <dgm:t>
        <a:bodyPr/>
        <a:lstStyle/>
        <a:p>
          <a:pPr rtl="0"/>
          <a:r>
            <a:rPr lang="en-US" smtClean="0">
              <a:hlinkClick xmlns:r="http://schemas.openxmlformats.org/officeDocument/2006/relationships" r:id="rId1"/>
            </a:rPr>
            <a:t>Cloud Services Forum (</a:t>
          </a:r>
          <a:r>
            <a:rPr lang="en-US" b="1" smtClean="0">
              <a:hlinkClick xmlns:r="http://schemas.openxmlformats.org/officeDocument/2006/relationships" r:id="rId1"/>
            </a:rPr>
            <a:t>CSF</a:t>
          </a:r>
          <a:r>
            <a:rPr lang="en-US" smtClean="0">
              <a:hlinkClick xmlns:r="http://schemas.openxmlformats.org/officeDocument/2006/relationships" r:id="rId1"/>
            </a:rPr>
            <a:t>)</a:t>
          </a:r>
          <a:endParaRPr lang="en-US"/>
        </a:p>
      </dgm:t>
    </dgm:pt>
    <dgm:pt modelId="{00E2E3A2-8D90-476B-BB6C-D29E4A4A49A6}" type="parTrans" cxnId="{DD76ED13-C442-45A4-83FC-121E8950CFA7}">
      <dgm:prSet/>
      <dgm:spPr/>
      <dgm:t>
        <a:bodyPr/>
        <a:lstStyle/>
        <a:p>
          <a:endParaRPr lang="en-US"/>
        </a:p>
      </dgm:t>
    </dgm:pt>
    <dgm:pt modelId="{3FCDF8FC-7BEE-4CB0-81E6-01B1DFE4A361}" type="sibTrans" cxnId="{DD76ED13-C442-45A4-83FC-121E8950CFA7}">
      <dgm:prSet/>
      <dgm:spPr/>
      <dgm:t>
        <a:bodyPr/>
        <a:lstStyle/>
        <a:p>
          <a:endParaRPr lang="en-US"/>
        </a:p>
      </dgm:t>
    </dgm:pt>
    <dgm:pt modelId="{85133C5A-AB02-4CAB-BCEE-AFCB8E1DD9BE}">
      <dgm:prSet/>
      <dgm:spPr/>
      <dgm:t>
        <a:bodyPr/>
        <a:lstStyle/>
        <a:p>
          <a:pPr rtl="0"/>
          <a:r>
            <a:rPr lang="en-US" smtClean="0"/>
            <a:t>Copper/Optical Access Synchronization and Transport Committee (</a:t>
          </a:r>
          <a:r>
            <a:rPr lang="en-US" b="1" smtClean="0"/>
            <a:t>COAST</a:t>
          </a:r>
          <a:r>
            <a:rPr lang="en-US" smtClean="0"/>
            <a:t>)</a:t>
          </a:r>
          <a:endParaRPr lang="en-US"/>
        </a:p>
      </dgm:t>
    </dgm:pt>
    <dgm:pt modelId="{1C51D635-9946-4BAB-B5C9-7DF5D8BA0F7B}" type="parTrans" cxnId="{53C2E38E-EE82-47DD-8AC0-FBC6324B6FC3}">
      <dgm:prSet/>
      <dgm:spPr/>
      <dgm:t>
        <a:bodyPr/>
        <a:lstStyle/>
        <a:p>
          <a:endParaRPr lang="en-US"/>
        </a:p>
      </dgm:t>
    </dgm:pt>
    <dgm:pt modelId="{7A2E47E8-F37D-4402-88A5-6EBC132C079D}" type="sibTrans" cxnId="{53C2E38E-EE82-47DD-8AC0-FBC6324B6FC3}">
      <dgm:prSet/>
      <dgm:spPr/>
      <dgm:t>
        <a:bodyPr/>
        <a:lstStyle/>
        <a:p>
          <a:endParaRPr lang="en-US"/>
        </a:p>
      </dgm:t>
    </dgm:pt>
    <dgm:pt modelId="{803FA30D-DA4B-4811-8A05-50F421C59109}">
      <dgm:prSet/>
      <dgm:spPr/>
      <dgm:t>
        <a:bodyPr/>
        <a:lstStyle/>
        <a:p>
          <a:pPr rtl="0"/>
          <a:r>
            <a:rPr lang="en-US" smtClean="0">
              <a:hlinkClick xmlns:r="http://schemas.openxmlformats.org/officeDocument/2006/relationships" r:id="rId2"/>
            </a:rPr>
            <a:t>Emergency Services Interconnection Forum (</a:t>
          </a:r>
          <a:r>
            <a:rPr lang="en-US" b="1" smtClean="0">
              <a:hlinkClick xmlns:r="http://schemas.openxmlformats.org/officeDocument/2006/relationships" r:id="rId2"/>
            </a:rPr>
            <a:t>ESIF</a:t>
          </a:r>
          <a:r>
            <a:rPr lang="en-US" smtClean="0">
              <a:hlinkClick xmlns:r="http://schemas.openxmlformats.org/officeDocument/2006/relationships" r:id="rId2"/>
            </a:rPr>
            <a:t>)</a:t>
          </a:r>
          <a:endParaRPr lang="en-US"/>
        </a:p>
      </dgm:t>
    </dgm:pt>
    <dgm:pt modelId="{13B161B5-F2BE-43CC-8AF8-704D1467CAE8}" type="parTrans" cxnId="{ADA94BC1-6C05-4B60-99C0-8EC2E29D3317}">
      <dgm:prSet/>
      <dgm:spPr/>
      <dgm:t>
        <a:bodyPr/>
        <a:lstStyle/>
        <a:p>
          <a:endParaRPr lang="en-US"/>
        </a:p>
      </dgm:t>
    </dgm:pt>
    <dgm:pt modelId="{B829E688-EAA0-4EE2-A25C-7F5C341842F6}" type="sibTrans" cxnId="{ADA94BC1-6C05-4B60-99C0-8EC2E29D3317}">
      <dgm:prSet/>
      <dgm:spPr/>
      <dgm:t>
        <a:bodyPr/>
        <a:lstStyle/>
        <a:p>
          <a:endParaRPr lang="en-US"/>
        </a:p>
      </dgm:t>
    </dgm:pt>
    <dgm:pt modelId="{1BFA1E6F-4176-4ECA-82DA-19412671E35C}">
      <dgm:prSet/>
      <dgm:spPr/>
      <dgm:t>
        <a:bodyPr/>
        <a:lstStyle/>
        <a:p>
          <a:pPr rtl="0"/>
          <a:r>
            <a:rPr lang="en-US" smtClean="0"/>
            <a:t>IMSI Oversight Council (</a:t>
          </a:r>
          <a:r>
            <a:rPr lang="en-US" b="1" smtClean="0"/>
            <a:t>IOC</a:t>
          </a:r>
          <a:r>
            <a:rPr lang="en-US" smtClean="0"/>
            <a:t>)</a:t>
          </a:r>
          <a:endParaRPr lang="en-US"/>
        </a:p>
      </dgm:t>
    </dgm:pt>
    <dgm:pt modelId="{B243E97F-9959-4400-9B6C-F0DCA5D2CC84}" type="parTrans" cxnId="{62C55B27-5BE9-44B7-8892-110B355F9875}">
      <dgm:prSet/>
      <dgm:spPr/>
      <dgm:t>
        <a:bodyPr/>
        <a:lstStyle/>
        <a:p>
          <a:endParaRPr lang="en-US"/>
        </a:p>
      </dgm:t>
    </dgm:pt>
    <dgm:pt modelId="{42D155A6-4334-459E-9354-F5658BBBE41E}" type="sibTrans" cxnId="{62C55B27-5BE9-44B7-8892-110B355F9875}">
      <dgm:prSet/>
      <dgm:spPr/>
      <dgm:t>
        <a:bodyPr/>
        <a:lstStyle/>
        <a:p>
          <a:endParaRPr lang="en-US"/>
        </a:p>
      </dgm:t>
    </dgm:pt>
    <dgm:pt modelId="{927AD47C-1DE1-4F41-8CDE-498F119D3364}">
      <dgm:prSet/>
      <dgm:spPr/>
      <dgm:t>
        <a:bodyPr/>
        <a:lstStyle/>
        <a:p>
          <a:pPr rtl="0"/>
          <a:r>
            <a:rPr lang="en-US" smtClean="0"/>
            <a:t>Industry Numbering Committee (</a:t>
          </a:r>
          <a:r>
            <a:rPr lang="en-US" b="1" smtClean="0"/>
            <a:t>INC</a:t>
          </a:r>
          <a:r>
            <a:rPr lang="en-US" smtClean="0"/>
            <a:t>)</a:t>
          </a:r>
          <a:endParaRPr lang="en-US"/>
        </a:p>
      </dgm:t>
    </dgm:pt>
    <dgm:pt modelId="{80586A8C-1C09-47A8-A674-305BE6D6090F}" type="parTrans" cxnId="{8E5C5D07-6778-45EB-A66F-523FFFEC559F}">
      <dgm:prSet/>
      <dgm:spPr/>
      <dgm:t>
        <a:bodyPr/>
        <a:lstStyle/>
        <a:p>
          <a:endParaRPr lang="en-US"/>
        </a:p>
      </dgm:t>
    </dgm:pt>
    <dgm:pt modelId="{68E2EDDE-E5AE-40B1-B783-56D9124F9613}" type="sibTrans" cxnId="{8E5C5D07-6778-45EB-A66F-523FFFEC559F}">
      <dgm:prSet/>
      <dgm:spPr/>
      <dgm:t>
        <a:bodyPr/>
        <a:lstStyle/>
        <a:p>
          <a:endParaRPr lang="en-US"/>
        </a:p>
      </dgm:t>
    </dgm:pt>
    <dgm:pt modelId="{618BEC49-7B36-46DA-B761-F7F903BEDABB}">
      <dgm:prSet/>
      <dgm:spPr/>
      <dgm:t>
        <a:bodyPr/>
        <a:lstStyle/>
        <a:p>
          <a:pPr rtl="0"/>
          <a:r>
            <a:rPr lang="en-US" smtClean="0">
              <a:hlinkClick xmlns:r="http://schemas.openxmlformats.org/officeDocument/2006/relationships" r:id="rId3"/>
            </a:rPr>
            <a:t>Network Functions Virtualization Forum (</a:t>
          </a:r>
          <a:r>
            <a:rPr lang="en-US" b="1" smtClean="0">
              <a:hlinkClick xmlns:r="http://schemas.openxmlformats.org/officeDocument/2006/relationships" r:id="rId3"/>
            </a:rPr>
            <a:t>NFV</a:t>
          </a:r>
          <a:r>
            <a:rPr lang="en-US" smtClean="0">
              <a:hlinkClick xmlns:r="http://schemas.openxmlformats.org/officeDocument/2006/relationships" r:id="rId3"/>
            </a:rPr>
            <a:t>)</a:t>
          </a:r>
          <a:endParaRPr lang="en-US"/>
        </a:p>
      </dgm:t>
    </dgm:pt>
    <dgm:pt modelId="{D5D1A0AE-D123-4626-A03D-543FB777ED6E}" type="parTrans" cxnId="{6545641A-817B-468D-909E-AD3BEC650094}">
      <dgm:prSet/>
      <dgm:spPr/>
      <dgm:t>
        <a:bodyPr/>
        <a:lstStyle/>
        <a:p>
          <a:endParaRPr lang="en-US"/>
        </a:p>
      </dgm:t>
    </dgm:pt>
    <dgm:pt modelId="{88E3B988-00EF-477A-856D-21B8654B8A11}" type="sibTrans" cxnId="{6545641A-817B-468D-909E-AD3BEC650094}">
      <dgm:prSet/>
      <dgm:spPr/>
      <dgm:t>
        <a:bodyPr/>
        <a:lstStyle/>
        <a:p>
          <a:endParaRPr lang="en-US"/>
        </a:p>
      </dgm:t>
    </dgm:pt>
    <dgm:pt modelId="{FD91A53D-CFDB-4AC8-8154-DD2B7DC34003}">
      <dgm:prSet/>
      <dgm:spPr/>
      <dgm:t>
        <a:bodyPr/>
        <a:lstStyle/>
        <a:p>
          <a:pPr rtl="0"/>
          <a:r>
            <a:rPr lang="en-US" smtClean="0"/>
            <a:t>Network Reliability Steering Committee (</a:t>
          </a:r>
          <a:r>
            <a:rPr lang="en-US" b="1" smtClean="0"/>
            <a:t>NRSC</a:t>
          </a:r>
          <a:r>
            <a:rPr lang="en-US" smtClean="0"/>
            <a:t>)</a:t>
          </a:r>
          <a:endParaRPr lang="en-US"/>
        </a:p>
      </dgm:t>
    </dgm:pt>
    <dgm:pt modelId="{F8290DE9-7750-408B-9849-A87F74937667}" type="parTrans" cxnId="{9A0C1ACA-9B7B-45A8-B172-EA13E85CF8C2}">
      <dgm:prSet/>
      <dgm:spPr/>
      <dgm:t>
        <a:bodyPr/>
        <a:lstStyle/>
        <a:p>
          <a:endParaRPr lang="en-US"/>
        </a:p>
      </dgm:t>
    </dgm:pt>
    <dgm:pt modelId="{4703449A-EFB8-4683-92C8-B62A2179D228}" type="sibTrans" cxnId="{9A0C1ACA-9B7B-45A8-B172-EA13E85CF8C2}">
      <dgm:prSet/>
      <dgm:spPr/>
      <dgm:t>
        <a:bodyPr/>
        <a:lstStyle/>
        <a:p>
          <a:endParaRPr lang="en-US"/>
        </a:p>
      </dgm:t>
    </dgm:pt>
    <dgm:pt modelId="{47ADA25E-048D-4BD6-B784-EFBDB3A60A09}">
      <dgm:prSet/>
      <dgm:spPr/>
      <dgm:t>
        <a:bodyPr/>
        <a:lstStyle/>
        <a:p>
          <a:pPr rtl="0"/>
          <a:r>
            <a:rPr lang="en-US" smtClean="0"/>
            <a:t>Next Generation Interconnection Interoperability Forum (</a:t>
          </a:r>
          <a:r>
            <a:rPr lang="en-US" b="1" smtClean="0"/>
            <a:t>NGIIF</a:t>
          </a:r>
          <a:r>
            <a:rPr lang="en-US" smtClean="0"/>
            <a:t>)</a:t>
          </a:r>
          <a:endParaRPr lang="en-US"/>
        </a:p>
      </dgm:t>
    </dgm:pt>
    <dgm:pt modelId="{D8CC744E-B94C-401C-8EDD-9876188B8A67}" type="parTrans" cxnId="{461F051D-30DC-408A-87D9-5005696C236C}">
      <dgm:prSet/>
      <dgm:spPr/>
      <dgm:t>
        <a:bodyPr/>
        <a:lstStyle/>
        <a:p>
          <a:endParaRPr lang="en-US"/>
        </a:p>
      </dgm:t>
    </dgm:pt>
    <dgm:pt modelId="{5B54CDE6-19E8-4198-9520-84B7BCABE3D6}" type="sibTrans" cxnId="{461F051D-30DC-408A-87D9-5005696C236C}">
      <dgm:prSet/>
      <dgm:spPr/>
      <dgm:t>
        <a:bodyPr/>
        <a:lstStyle/>
        <a:p>
          <a:endParaRPr lang="en-US"/>
        </a:p>
      </dgm:t>
    </dgm:pt>
    <dgm:pt modelId="{A9FBC81E-8307-46B2-B53F-C50BF4A2EDA0}">
      <dgm:prSet/>
      <dgm:spPr/>
      <dgm:t>
        <a:bodyPr/>
        <a:lstStyle/>
        <a:p>
          <a:pPr rtl="0"/>
          <a:r>
            <a:rPr lang="en-US" smtClean="0"/>
            <a:t>Ordering and Billing Forum (</a:t>
          </a:r>
          <a:r>
            <a:rPr lang="en-US" b="1" smtClean="0"/>
            <a:t>OBF</a:t>
          </a:r>
          <a:r>
            <a:rPr lang="en-US" smtClean="0"/>
            <a:t>)</a:t>
          </a:r>
          <a:endParaRPr lang="en-US"/>
        </a:p>
      </dgm:t>
    </dgm:pt>
    <dgm:pt modelId="{C2E54A82-530E-434E-8DA4-E372843A7DDE}" type="parTrans" cxnId="{236A5678-A9E2-406B-8540-2A3424B9785B}">
      <dgm:prSet/>
      <dgm:spPr/>
      <dgm:t>
        <a:bodyPr/>
        <a:lstStyle/>
        <a:p>
          <a:endParaRPr lang="en-US"/>
        </a:p>
      </dgm:t>
    </dgm:pt>
    <dgm:pt modelId="{42E600AE-7E10-4929-B0AC-B3ABE7BBD0B9}" type="sibTrans" cxnId="{236A5678-A9E2-406B-8540-2A3424B9785B}">
      <dgm:prSet/>
      <dgm:spPr/>
      <dgm:t>
        <a:bodyPr/>
        <a:lstStyle/>
        <a:p>
          <a:endParaRPr lang="en-US"/>
        </a:p>
      </dgm:t>
    </dgm:pt>
    <dgm:pt modelId="{2B858675-BC37-4B76-9182-22F8038E7C5B}">
      <dgm:prSet/>
      <dgm:spPr/>
      <dgm:t>
        <a:bodyPr/>
        <a:lstStyle/>
        <a:p>
          <a:pPr rtl="0"/>
          <a:r>
            <a:rPr lang="en-US" smtClean="0">
              <a:hlinkClick xmlns:r="http://schemas.openxmlformats.org/officeDocument/2006/relationships" r:id="rId4"/>
            </a:rPr>
            <a:t>Packet Technologies and Systems Committee (</a:t>
          </a:r>
          <a:r>
            <a:rPr lang="en-US" b="1" smtClean="0">
              <a:hlinkClick xmlns:r="http://schemas.openxmlformats.org/officeDocument/2006/relationships" r:id="rId4"/>
            </a:rPr>
            <a:t>PTSC</a:t>
          </a:r>
          <a:r>
            <a:rPr lang="en-US" smtClean="0">
              <a:hlinkClick xmlns:r="http://schemas.openxmlformats.org/officeDocument/2006/relationships" r:id="rId4"/>
            </a:rPr>
            <a:t>)</a:t>
          </a:r>
          <a:endParaRPr lang="en-US"/>
        </a:p>
      </dgm:t>
    </dgm:pt>
    <dgm:pt modelId="{6070D89E-5D0E-4E68-9CE3-2CA8FAA06950}" type="parTrans" cxnId="{60AFB60E-C2DF-4A8A-8B3C-A75797C4956E}">
      <dgm:prSet/>
      <dgm:spPr/>
      <dgm:t>
        <a:bodyPr/>
        <a:lstStyle/>
        <a:p>
          <a:endParaRPr lang="en-US"/>
        </a:p>
      </dgm:t>
    </dgm:pt>
    <dgm:pt modelId="{EC5C9C63-C4E3-4FFF-BF08-C4D367C0F04F}" type="sibTrans" cxnId="{60AFB60E-C2DF-4A8A-8B3C-A75797C4956E}">
      <dgm:prSet/>
      <dgm:spPr/>
      <dgm:t>
        <a:bodyPr/>
        <a:lstStyle/>
        <a:p>
          <a:endParaRPr lang="en-US"/>
        </a:p>
      </dgm:t>
    </dgm:pt>
    <dgm:pt modelId="{C16A260A-B468-48DD-9DBB-BFA4D1E04C9C}">
      <dgm:prSet/>
      <dgm:spPr/>
      <dgm:t>
        <a:bodyPr/>
        <a:lstStyle/>
        <a:p>
          <a:pPr rtl="0"/>
          <a:r>
            <a:rPr lang="en-US" smtClean="0"/>
            <a:t>SMS/800 Number Administration Committee (</a:t>
          </a:r>
          <a:r>
            <a:rPr lang="en-US" b="1" smtClean="0"/>
            <a:t>SNAC</a:t>
          </a:r>
          <a:r>
            <a:rPr lang="en-US" smtClean="0"/>
            <a:t>)</a:t>
          </a:r>
          <a:endParaRPr lang="en-US"/>
        </a:p>
      </dgm:t>
    </dgm:pt>
    <dgm:pt modelId="{301D8E96-B914-412C-BA0D-90F911643A36}" type="parTrans" cxnId="{6B493128-B17E-4A26-8426-7F224CF154C4}">
      <dgm:prSet/>
      <dgm:spPr/>
      <dgm:t>
        <a:bodyPr/>
        <a:lstStyle/>
        <a:p>
          <a:endParaRPr lang="en-US"/>
        </a:p>
      </dgm:t>
    </dgm:pt>
    <dgm:pt modelId="{51043BFB-3672-48E5-B93A-F931F9684944}" type="sibTrans" cxnId="{6B493128-B17E-4A26-8426-7F224CF154C4}">
      <dgm:prSet/>
      <dgm:spPr/>
      <dgm:t>
        <a:bodyPr/>
        <a:lstStyle/>
        <a:p>
          <a:endParaRPr lang="en-US"/>
        </a:p>
      </dgm:t>
    </dgm:pt>
    <dgm:pt modelId="{FACB9961-DE50-48D3-8064-8E308627228F}">
      <dgm:prSet/>
      <dgm:spPr/>
      <dgm:t>
        <a:bodyPr/>
        <a:lstStyle/>
        <a:p>
          <a:pPr rtl="0"/>
          <a:r>
            <a:rPr lang="en-US" smtClean="0"/>
            <a:t>Sustainability in Telecom: Energy and Protection Committee (</a:t>
          </a:r>
          <a:r>
            <a:rPr lang="en-US" b="1" smtClean="0"/>
            <a:t>STEP</a:t>
          </a:r>
          <a:r>
            <a:rPr lang="en-US" smtClean="0"/>
            <a:t>)</a:t>
          </a:r>
          <a:endParaRPr lang="en-US"/>
        </a:p>
      </dgm:t>
    </dgm:pt>
    <dgm:pt modelId="{A21145C6-E150-482B-B377-CB0909FED3E2}" type="parTrans" cxnId="{F037C0E1-A90A-4434-AD5E-C0E125C57864}">
      <dgm:prSet/>
      <dgm:spPr/>
      <dgm:t>
        <a:bodyPr/>
        <a:lstStyle/>
        <a:p>
          <a:endParaRPr lang="en-US"/>
        </a:p>
      </dgm:t>
    </dgm:pt>
    <dgm:pt modelId="{98A0328F-2EF3-4739-8366-10AD7C03EFC0}" type="sibTrans" cxnId="{F037C0E1-A90A-4434-AD5E-C0E125C57864}">
      <dgm:prSet/>
      <dgm:spPr/>
      <dgm:t>
        <a:bodyPr/>
        <a:lstStyle/>
        <a:p>
          <a:endParaRPr lang="en-US"/>
        </a:p>
      </dgm:t>
    </dgm:pt>
    <dgm:pt modelId="{97E822E1-ECAE-4675-98A1-A0B7A92F8BAD}">
      <dgm:prSet/>
      <dgm:spPr/>
      <dgm:t>
        <a:bodyPr/>
        <a:lstStyle/>
        <a:p>
          <a:pPr rtl="0"/>
          <a:r>
            <a:rPr lang="en-US" smtClean="0"/>
            <a:t>Telecom Management and Operations Committee (</a:t>
          </a:r>
          <a:r>
            <a:rPr lang="en-US" b="1" smtClean="0"/>
            <a:t>TMOC</a:t>
          </a:r>
          <a:r>
            <a:rPr lang="en-US" smtClean="0"/>
            <a:t>)</a:t>
          </a:r>
          <a:endParaRPr lang="en-US"/>
        </a:p>
      </dgm:t>
    </dgm:pt>
    <dgm:pt modelId="{160D96AD-9E6A-4C48-A4F4-0374AEB8277F}" type="parTrans" cxnId="{4F916111-2BA5-4A9E-BD45-E43A3685A9D6}">
      <dgm:prSet/>
      <dgm:spPr/>
      <dgm:t>
        <a:bodyPr/>
        <a:lstStyle/>
        <a:p>
          <a:endParaRPr lang="en-US"/>
        </a:p>
      </dgm:t>
    </dgm:pt>
    <dgm:pt modelId="{E9EBB102-F89E-4D53-AE56-C934F833479A}" type="sibTrans" cxnId="{4F916111-2BA5-4A9E-BD45-E43A3685A9D6}">
      <dgm:prSet/>
      <dgm:spPr/>
      <dgm:t>
        <a:bodyPr/>
        <a:lstStyle/>
        <a:p>
          <a:endParaRPr lang="en-US"/>
        </a:p>
      </dgm:t>
    </dgm:pt>
    <dgm:pt modelId="{16B45E2B-B17C-496F-AF56-28B7799193B9}">
      <dgm:prSet/>
      <dgm:spPr/>
      <dgm:t>
        <a:bodyPr/>
        <a:lstStyle/>
        <a:p>
          <a:pPr rtl="0"/>
          <a:r>
            <a:rPr lang="en-US" smtClean="0">
              <a:hlinkClick xmlns:r="http://schemas.openxmlformats.org/officeDocument/2006/relationships" r:id="rId5"/>
            </a:rPr>
            <a:t>Wireless Technologies and Systems Committee (</a:t>
          </a:r>
          <a:r>
            <a:rPr lang="en-US" b="1" smtClean="0">
              <a:hlinkClick xmlns:r="http://schemas.openxmlformats.org/officeDocument/2006/relationships" r:id="rId5"/>
            </a:rPr>
            <a:t>WTSC</a:t>
          </a:r>
          <a:r>
            <a:rPr lang="en-US" smtClean="0">
              <a:hlinkClick xmlns:r="http://schemas.openxmlformats.org/officeDocument/2006/relationships" r:id="rId5"/>
            </a:rPr>
            <a:t>)</a:t>
          </a:r>
          <a:endParaRPr lang="en-US"/>
        </a:p>
      </dgm:t>
    </dgm:pt>
    <dgm:pt modelId="{B8199F20-B5D0-447B-B03C-996E07849650}" type="parTrans" cxnId="{FA9D880F-BB31-4B02-B2E1-7FBBCF9C3C3E}">
      <dgm:prSet/>
      <dgm:spPr/>
      <dgm:t>
        <a:bodyPr/>
        <a:lstStyle/>
        <a:p>
          <a:endParaRPr lang="en-US"/>
        </a:p>
      </dgm:t>
    </dgm:pt>
    <dgm:pt modelId="{6A953F4E-339A-4B64-A598-9AE95F3D52BD}" type="sibTrans" cxnId="{FA9D880F-BB31-4B02-B2E1-7FBBCF9C3C3E}">
      <dgm:prSet/>
      <dgm:spPr/>
      <dgm:t>
        <a:bodyPr/>
        <a:lstStyle/>
        <a:p>
          <a:endParaRPr lang="en-US"/>
        </a:p>
      </dgm:t>
    </dgm:pt>
    <dgm:pt modelId="{894E843C-A17F-4A5C-B351-69F719A2C38C}" type="pres">
      <dgm:prSet presAssocID="{B04C80DC-D0A6-45DE-A464-1BC31DB3155F}" presName="diagram" presStyleCnt="0">
        <dgm:presLayoutVars>
          <dgm:dir/>
          <dgm:resizeHandles val="exact"/>
        </dgm:presLayoutVars>
      </dgm:prSet>
      <dgm:spPr/>
      <dgm:t>
        <a:bodyPr/>
        <a:lstStyle/>
        <a:p>
          <a:endParaRPr lang="en-US"/>
        </a:p>
      </dgm:t>
    </dgm:pt>
    <dgm:pt modelId="{986C8D87-C904-4EFA-9946-A233547F9CC1}" type="pres">
      <dgm:prSet presAssocID="{EE5EBF86-3E64-4E73-8EE8-6F367B2C6C11}" presName="node" presStyleLbl="node1" presStyleIdx="0" presStyleCnt="15">
        <dgm:presLayoutVars>
          <dgm:bulletEnabled val="1"/>
        </dgm:presLayoutVars>
      </dgm:prSet>
      <dgm:spPr/>
      <dgm:t>
        <a:bodyPr/>
        <a:lstStyle/>
        <a:p>
          <a:endParaRPr lang="en-US"/>
        </a:p>
      </dgm:t>
    </dgm:pt>
    <dgm:pt modelId="{65EB6C12-5293-4D3B-9EA3-C87FD3BBC60F}" type="pres">
      <dgm:prSet presAssocID="{0DFEC1AC-19B5-47EB-96DB-894EAFBFB6D5}" presName="sibTrans" presStyleCnt="0"/>
      <dgm:spPr/>
    </dgm:pt>
    <dgm:pt modelId="{E56508E3-079F-4A95-8E93-F8E6FD8384D9}" type="pres">
      <dgm:prSet presAssocID="{8A5E9726-75BC-4A38-B7BA-D71C2E775E6A}" presName="node" presStyleLbl="node1" presStyleIdx="1" presStyleCnt="15">
        <dgm:presLayoutVars>
          <dgm:bulletEnabled val="1"/>
        </dgm:presLayoutVars>
      </dgm:prSet>
      <dgm:spPr/>
      <dgm:t>
        <a:bodyPr/>
        <a:lstStyle/>
        <a:p>
          <a:endParaRPr lang="en-US"/>
        </a:p>
      </dgm:t>
    </dgm:pt>
    <dgm:pt modelId="{5349D0F1-6721-48A6-96F6-CE43CD0D51A3}" type="pres">
      <dgm:prSet presAssocID="{3FCDF8FC-7BEE-4CB0-81E6-01B1DFE4A361}" presName="sibTrans" presStyleCnt="0"/>
      <dgm:spPr/>
    </dgm:pt>
    <dgm:pt modelId="{12C0A5B4-C582-4C19-86CE-3A96B7C02484}" type="pres">
      <dgm:prSet presAssocID="{85133C5A-AB02-4CAB-BCEE-AFCB8E1DD9BE}" presName="node" presStyleLbl="node1" presStyleIdx="2" presStyleCnt="15">
        <dgm:presLayoutVars>
          <dgm:bulletEnabled val="1"/>
        </dgm:presLayoutVars>
      </dgm:prSet>
      <dgm:spPr/>
      <dgm:t>
        <a:bodyPr/>
        <a:lstStyle/>
        <a:p>
          <a:endParaRPr lang="en-US"/>
        </a:p>
      </dgm:t>
    </dgm:pt>
    <dgm:pt modelId="{EF34BA5A-A452-490B-A202-0B75294BE7BB}" type="pres">
      <dgm:prSet presAssocID="{7A2E47E8-F37D-4402-88A5-6EBC132C079D}" presName="sibTrans" presStyleCnt="0"/>
      <dgm:spPr/>
    </dgm:pt>
    <dgm:pt modelId="{9417A57E-2A69-4513-9685-AAB70E9C3BE7}" type="pres">
      <dgm:prSet presAssocID="{803FA30D-DA4B-4811-8A05-50F421C59109}" presName="node" presStyleLbl="node1" presStyleIdx="3" presStyleCnt="15">
        <dgm:presLayoutVars>
          <dgm:bulletEnabled val="1"/>
        </dgm:presLayoutVars>
      </dgm:prSet>
      <dgm:spPr/>
      <dgm:t>
        <a:bodyPr/>
        <a:lstStyle/>
        <a:p>
          <a:endParaRPr lang="en-US"/>
        </a:p>
      </dgm:t>
    </dgm:pt>
    <dgm:pt modelId="{8E876E15-2C3B-42A3-B2CC-7ACE5031ED63}" type="pres">
      <dgm:prSet presAssocID="{B829E688-EAA0-4EE2-A25C-7F5C341842F6}" presName="sibTrans" presStyleCnt="0"/>
      <dgm:spPr/>
    </dgm:pt>
    <dgm:pt modelId="{85FFB5A8-C248-438F-9D33-4BF9626B2C43}" type="pres">
      <dgm:prSet presAssocID="{1BFA1E6F-4176-4ECA-82DA-19412671E35C}" presName="node" presStyleLbl="node1" presStyleIdx="4" presStyleCnt="15">
        <dgm:presLayoutVars>
          <dgm:bulletEnabled val="1"/>
        </dgm:presLayoutVars>
      </dgm:prSet>
      <dgm:spPr/>
      <dgm:t>
        <a:bodyPr/>
        <a:lstStyle/>
        <a:p>
          <a:endParaRPr lang="en-US"/>
        </a:p>
      </dgm:t>
    </dgm:pt>
    <dgm:pt modelId="{9320B33C-340E-4758-8D36-8335F78FC264}" type="pres">
      <dgm:prSet presAssocID="{42D155A6-4334-459E-9354-F5658BBBE41E}" presName="sibTrans" presStyleCnt="0"/>
      <dgm:spPr/>
    </dgm:pt>
    <dgm:pt modelId="{6E2C9A92-617E-4087-8FC6-840511741FF5}" type="pres">
      <dgm:prSet presAssocID="{927AD47C-1DE1-4F41-8CDE-498F119D3364}" presName="node" presStyleLbl="node1" presStyleIdx="5" presStyleCnt="15">
        <dgm:presLayoutVars>
          <dgm:bulletEnabled val="1"/>
        </dgm:presLayoutVars>
      </dgm:prSet>
      <dgm:spPr/>
      <dgm:t>
        <a:bodyPr/>
        <a:lstStyle/>
        <a:p>
          <a:endParaRPr lang="en-US"/>
        </a:p>
      </dgm:t>
    </dgm:pt>
    <dgm:pt modelId="{71FCC939-AC1B-4356-B8B9-59DD6C10DFD4}" type="pres">
      <dgm:prSet presAssocID="{68E2EDDE-E5AE-40B1-B783-56D9124F9613}" presName="sibTrans" presStyleCnt="0"/>
      <dgm:spPr/>
    </dgm:pt>
    <dgm:pt modelId="{E3DE3CC9-A9FA-4B3C-A226-4114BF7B4D72}" type="pres">
      <dgm:prSet presAssocID="{618BEC49-7B36-46DA-B761-F7F903BEDABB}" presName="node" presStyleLbl="node1" presStyleIdx="6" presStyleCnt="15">
        <dgm:presLayoutVars>
          <dgm:bulletEnabled val="1"/>
        </dgm:presLayoutVars>
      </dgm:prSet>
      <dgm:spPr/>
      <dgm:t>
        <a:bodyPr/>
        <a:lstStyle/>
        <a:p>
          <a:endParaRPr lang="en-US"/>
        </a:p>
      </dgm:t>
    </dgm:pt>
    <dgm:pt modelId="{F65B5689-2CFB-4629-9897-A14A6E11D7AD}" type="pres">
      <dgm:prSet presAssocID="{88E3B988-00EF-477A-856D-21B8654B8A11}" presName="sibTrans" presStyleCnt="0"/>
      <dgm:spPr/>
    </dgm:pt>
    <dgm:pt modelId="{864143CB-F559-4272-8C1F-C87431796C73}" type="pres">
      <dgm:prSet presAssocID="{FD91A53D-CFDB-4AC8-8154-DD2B7DC34003}" presName="node" presStyleLbl="node1" presStyleIdx="7" presStyleCnt="15">
        <dgm:presLayoutVars>
          <dgm:bulletEnabled val="1"/>
        </dgm:presLayoutVars>
      </dgm:prSet>
      <dgm:spPr/>
      <dgm:t>
        <a:bodyPr/>
        <a:lstStyle/>
        <a:p>
          <a:endParaRPr lang="en-US"/>
        </a:p>
      </dgm:t>
    </dgm:pt>
    <dgm:pt modelId="{59F074F5-2C64-4BE4-B7AC-A4383046FD31}" type="pres">
      <dgm:prSet presAssocID="{4703449A-EFB8-4683-92C8-B62A2179D228}" presName="sibTrans" presStyleCnt="0"/>
      <dgm:spPr/>
    </dgm:pt>
    <dgm:pt modelId="{206B3A16-D49D-4EC0-89B8-BD5A2384555D}" type="pres">
      <dgm:prSet presAssocID="{47ADA25E-048D-4BD6-B784-EFBDB3A60A09}" presName="node" presStyleLbl="node1" presStyleIdx="8" presStyleCnt="15">
        <dgm:presLayoutVars>
          <dgm:bulletEnabled val="1"/>
        </dgm:presLayoutVars>
      </dgm:prSet>
      <dgm:spPr/>
      <dgm:t>
        <a:bodyPr/>
        <a:lstStyle/>
        <a:p>
          <a:endParaRPr lang="en-US"/>
        </a:p>
      </dgm:t>
    </dgm:pt>
    <dgm:pt modelId="{4C63A0DF-38EC-4C52-AC1A-916E765B72D3}" type="pres">
      <dgm:prSet presAssocID="{5B54CDE6-19E8-4198-9520-84B7BCABE3D6}" presName="sibTrans" presStyleCnt="0"/>
      <dgm:spPr/>
    </dgm:pt>
    <dgm:pt modelId="{CCEC7FEC-B699-483E-96DB-A7B45EFA2DAE}" type="pres">
      <dgm:prSet presAssocID="{A9FBC81E-8307-46B2-B53F-C50BF4A2EDA0}" presName="node" presStyleLbl="node1" presStyleIdx="9" presStyleCnt="15">
        <dgm:presLayoutVars>
          <dgm:bulletEnabled val="1"/>
        </dgm:presLayoutVars>
      </dgm:prSet>
      <dgm:spPr/>
      <dgm:t>
        <a:bodyPr/>
        <a:lstStyle/>
        <a:p>
          <a:endParaRPr lang="en-US"/>
        </a:p>
      </dgm:t>
    </dgm:pt>
    <dgm:pt modelId="{F724F0AF-851C-4333-BE35-EC3A34B47404}" type="pres">
      <dgm:prSet presAssocID="{42E600AE-7E10-4929-B0AC-B3ABE7BBD0B9}" presName="sibTrans" presStyleCnt="0"/>
      <dgm:spPr/>
    </dgm:pt>
    <dgm:pt modelId="{B0FA5CC5-96D1-46E6-B948-3132436AE756}" type="pres">
      <dgm:prSet presAssocID="{2B858675-BC37-4B76-9182-22F8038E7C5B}" presName="node" presStyleLbl="node1" presStyleIdx="10" presStyleCnt="15">
        <dgm:presLayoutVars>
          <dgm:bulletEnabled val="1"/>
        </dgm:presLayoutVars>
      </dgm:prSet>
      <dgm:spPr/>
      <dgm:t>
        <a:bodyPr/>
        <a:lstStyle/>
        <a:p>
          <a:endParaRPr lang="en-US"/>
        </a:p>
      </dgm:t>
    </dgm:pt>
    <dgm:pt modelId="{63C9BD38-0355-4335-84DE-D0CFBE35A360}" type="pres">
      <dgm:prSet presAssocID="{EC5C9C63-C4E3-4FFF-BF08-C4D367C0F04F}" presName="sibTrans" presStyleCnt="0"/>
      <dgm:spPr/>
    </dgm:pt>
    <dgm:pt modelId="{6B33AFB2-FD9E-48F6-95D2-E3342C8BBD59}" type="pres">
      <dgm:prSet presAssocID="{C16A260A-B468-48DD-9DBB-BFA4D1E04C9C}" presName="node" presStyleLbl="node1" presStyleIdx="11" presStyleCnt="15">
        <dgm:presLayoutVars>
          <dgm:bulletEnabled val="1"/>
        </dgm:presLayoutVars>
      </dgm:prSet>
      <dgm:spPr/>
      <dgm:t>
        <a:bodyPr/>
        <a:lstStyle/>
        <a:p>
          <a:endParaRPr lang="en-US"/>
        </a:p>
      </dgm:t>
    </dgm:pt>
    <dgm:pt modelId="{E60D3BA5-C438-4E76-B9BF-1E6346DE8FA1}" type="pres">
      <dgm:prSet presAssocID="{51043BFB-3672-48E5-B93A-F931F9684944}" presName="sibTrans" presStyleCnt="0"/>
      <dgm:spPr/>
    </dgm:pt>
    <dgm:pt modelId="{DE324C6C-26B6-4570-A476-D0753334CFF0}" type="pres">
      <dgm:prSet presAssocID="{FACB9961-DE50-48D3-8064-8E308627228F}" presName="node" presStyleLbl="node1" presStyleIdx="12" presStyleCnt="15">
        <dgm:presLayoutVars>
          <dgm:bulletEnabled val="1"/>
        </dgm:presLayoutVars>
      </dgm:prSet>
      <dgm:spPr/>
      <dgm:t>
        <a:bodyPr/>
        <a:lstStyle/>
        <a:p>
          <a:endParaRPr lang="en-US"/>
        </a:p>
      </dgm:t>
    </dgm:pt>
    <dgm:pt modelId="{C2B473E0-637F-46CF-B447-A12C62C5B51F}" type="pres">
      <dgm:prSet presAssocID="{98A0328F-2EF3-4739-8366-10AD7C03EFC0}" presName="sibTrans" presStyleCnt="0"/>
      <dgm:spPr/>
    </dgm:pt>
    <dgm:pt modelId="{6ADA91AF-2873-4593-BCB6-E4982F69378D}" type="pres">
      <dgm:prSet presAssocID="{97E822E1-ECAE-4675-98A1-A0B7A92F8BAD}" presName="node" presStyleLbl="node1" presStyleIdx="13" presStyleCnt="15">
        <dgm:presLayoutVars>
          <dgm:bulletEnabled val="1"/>
        </dgm:presLayoutVars>
      </dgm:prSet>
      <dgm:spPr/>
      <dgm:t>
        <a:bodyPr/>
        <a:lstStyle/>
        <a:p>
          <a:endParaRPr lang="en-US"/>
        </a:p>
      </dgm:t>
    </dgm:pt>
    <dgm:pt modelId="{296E0002-326D-4CBE-A428-0C967DDE6462}" type="pres">
      <dgm:prSet presAssocID="{E9EBB102-F89E-4D53-AE56-C934F833479A}" presName="sibTrans" presStyleCnt="0"/>
      <dgm:spPr/>
    </dgm:pt>
    <dgm:pt modelId="{4EC7B3A9-3604-436C-B500-40B4F1A1E94D}" type="pres">
      <dgm:prSet presAssocID="{16B45E2B-B17C-496F-AF56-28B7799193B9}" presName="node" presStyleLbl="node1" presStyleIdx="14" presStyleCnt="15">
        <dgm:presLayoutVars>
          <dgm:bulletEnabled val="1"/>
        </dgm:presLayoutVars>
      </dgm:prSet>
      <dgm:spPr/>
      <dgm:t>
        <a:bodyPr/>
        <a:lstStyle/>
        <a:p>
          <a:endParaRPr lang="en-US"/>
        </a:p>
      </dgm:t>
    </dgm:pt>
  </dgm:ptLst>
  <dgm:cxnLst>
    <dgm:cxn modelId="{906E778C-2519-49C8-9DDC-DFFE76DE187A}" type="presOf" srcId="{47ADA25E-048D-4BD6-B784-EFBDB3A60A09}" destId="{206B3A16-D49D-4EC0-89B8-BD5A2384555D}" srcOrd="0" destOrd="0" presId="urn:microsoft.com/office/officeart/2005/8/layout/default"/>
    <dgm:cxn modelId="{541A373E-6CF1-49A8-ABE0-1EB601B85E94}" type="presOf" srcId="{2B858675-BC37-4B76-9182-22F8038E7C5B}" destId="{B0FA5CC5-96D1-46E6-B948-3132436AE756}" srcOrd="0" destOrd="0" presId="urn:microsoft.com/office/officeart/2005/8/layout/default"/>
    <dgm:cxn modelId="{6545641A-817B-468D-909E-AD3BEC650094}" srcId="{B04C80DC-D0A6-45DE-A464-1BC31DB3155F}" destId="{618BEC49-7B36-46DA-B761-F7F903BEDABB}" srcOrd="6" destOrd="0" parTransId="{D5D1A0AE-D123-4626-A03D-543FB777ED6E}" sibTransId="{88E3B988-00EF-477A-856D-21B8654B8A11}"/>
    <dgm:cxn modelId="{67564AD6-5559-463A-B37F-75F8C986A663}" type="presOf" srcId="{803FA30D-DA4B-4811-8A05-50F421C59109}" destId="{9417A57E-2A69-4513-9685-AAB70E9C3BE7}" srcOrd="0" destOrd="0" presId="urn:microsoft.com/office/officeart/2005/8/layout/default"/>
    <dgm:cxn modelId="{DEDD26B6-5226-4470-82EA-E32B97CE9BD5}" type="presOf" srcId="{FACB9961-DE50-48D3-8064-8E308627228F}" destId="{DE324C6C-26B6-4570-A476-D0753334CFF0}" srcOrd="0" destOrd="0" presId="urn:microsoft.com/office/officeart/2005/8/layout/default"/>
    <dgm:cxn modelId="{461F051D-30DC-408A-87D9-5005696C236C}" srcId="{B04C80DC-D0A6-45DE-A464-1BC31DB3155F}" destId="{47ADA25E-048D-4BD6-B784-EFBDB3A60A09}" srcOrd="8" destOrd="0" parTransId="{D8CC744E-B94C-401C-8EDD-9876188B8A67}" sibTransId="{5B54CDE6-19E8-4198-9520-84B7BCABE3D6}"/>
    <dgm:cxn modelId="{6B493128-B17E-4A26-8426-7F224CF154C4}" srcId="{B04C80DC-D0A6-45DE-A464-1BC31DB3155F}" destId="{C16A260A-B468-48DD-9DBB-BFA4D1E04C9C}" srcOrd="11" destOrd="0" parTransId="{301D8E96-B914-412C-BA0D-90F911643A36}" sibTransId="{51043BFB-3672-48E5-B93A-F931F9684944}"/>
    <dgm:cxn modelId="{F037C0E1-A90A-4434-AD5E-C0E125C57864}" srcId="{B04C80DC-D0A6-45DE-A464-1BC31DB3155F}" destId="{FACB9961-DE50-48D3-8064-8E308627228F}" srcOrd="12" destOrd="0" parTransId="{A21145C6-E150-482B-B377-CB0909FED3E2}" sibTransId="{98A0328F-2EF3-4739-8366-10AD7C03EFC0}"/>
    <dgm:cxn modelId="{FA9D880F-BB31-4B02-B2E1-7FBBCF9C3C3E}" srcId="{B04C80DC-D0A6-45DE-A464-1BC31DB3155F}" destId="{16B45E2B-B17C-496F-AF56-28B7799193B9}" srcOrd="14" destOrd="0" parTransId="{B8199F20-B5D0-447B-B03C-996E07849650}" sibTransId="{6A953F4E-339A-4B64-A598-9AE95F3D52BD}"/>
    <dgm:cxn modelId="{497B6835-BA53-4ED2-B6E9-263E9ECAC3BA}" srcId="{B04C80DC-D0A6-45DE-A464-1BC31DB3155F}" destId="{EE5EBF86-3E64-4E73-8EE8-6F367B2C6C11}" srcOrd="0" destOrd="0" parTransId="{9DB60221-5025-4B93-A37A-BF10098543CA}" sibTransId="{0DFEC1AC-19B5-47EB-96DB-894EAFBFB6D5}"/>
    <dgm:cxn modelId="{4036E8A9-9D23-43AB-A755-F9C4BC00CD47}" type="presOf" srcId="{97E822E1-ECAE-4675-98A1-A0B7A92F8BAD}" destId="{6ADA91AF-2873-4593-BCB6-E4982F69378D}" srcOrd="0" destOrd="0" presId="urn:microsoft.com/office/officeart/2005/8/layout/default"/>
    <dgm:cxn modelId="{DD76ED13-C442-45A4-83FC-121E8950CFA7}" srcId="{B04C80DC-D0A6-45DE-A464-1BC31DB3155F}" destId="{8A5E9726-75BC-4A38-B7BA-D71C2E775E6A}" srcOrd="1" destOrd="0" parTransId="{00E2E3A2-8D90-476B-BB6C-D29E4A4A49A6}" sibTransId="{3FCDF8FC-7BEE-4CB0-81E6-01B1DFE4A361}"/>
    <dgm:cxn modelId="{60AFB60E-C2DF-4A8A-8B3C-A75797C4956E}" srcId="{B04C80DC-D0A6-45DE-A464-1BC31DB3155F}" destId="{2B858675-BC37-4B76-9182-22F8038E7C5B}" srcOrd="10" destOrd="0" parTransId="{6070D89E-5D0E-4E68-9CE3-2CA8FAA06950}" sibTransId="{EC5C9C63-C4E3-4FFF-BF08-C4D367C0F04F}"/>
    <dgm:cxn modelId="{C9BC3CA9-C9FB-45EB-8979-12C3708B4EA3}" type="presOf" srcId="{618BEC49-7B36-46DA-B761-F7F903BEDABB}" destId="{E3DE3CC9-A9FA-4B3C-A226-4114BF7B4D72}" srcOrd="0" destOrd="0" presId="urn:microsoft.com/office/officeart/2005/8/layout/default"/>
    <dgm:cxn modelId="{0BF5239F-2805-4B16-9718-676B0EBE00E4}" type="presOf" srcId="{16B45E2B-B17C-496F-AF56-28B7799193B9}" destId="{4EC7B3A9-3604-436C-B500-40B4F1A1E94D}" srcOrd="0" destOrd="0" presId="urn:microsoft.com/office/officeart/2005/8/layout/default"/>
    <dgm:cxn modelId="{62FAF595-D7B1-48CB-961C-0FAD052B4E76}" type="presOf" srcId="{FD91A53D-CFDB-4AC8-8154-DD2B7DC34003}" destId="{864143CB-F559-4272-8C1F-C87431796C73}" srcOrd="0" destOrd="0" presId="urn:microsoft.com/office/officeart/2005/8/layout/default"/>
    <dgm:cxn modelId="{62C55B27-5BE9-44B7-8892-110B355F9875}" srcId="{B04C80DC-D0A6-45DE-A464-1BC31DB3155F}" destId="{1BFA1E6F-4176-4ECA-82DA-19412671E35C}" srcOrd="4" destOrd="0" parTransId="{B243E97F-9959-4400-9B6C-F0DCA5D2CC84}" sibTransId="{42D155A6-4334-459E-9354-F5658BBBE41E}"/>
    <dgm:cxn modelId="{11E39653-3EC5-4CD3-970F-B3A720AAFDD4}" type="presOf" srcId="{1BFA1E6F-4176-4ECA-82DA-19412671E35C}" destId="{85FFB5A8-C248-438F-9D33-4BF9626B2C43}" srcOrd="0" destOrd="0" presId="urn:microsoft.com/office/officeart/2005/8/layout/default"/>
    <dgm:cxn modelId="{5764E628-22AD-4FF1-AA63-9626FDCDDAB7}" type="presOf" srcId="{927AD47C-1DE1-4F41-8CDE-498F119D3364}" destId="{6E2C9A92-617E-4087-8FC6-840511741FF5}" srcOrd="0" destOrd="0" presId="urn:microsoft.com/office/officeart/2005/8/layout/default"/>
    <dgm:cxn modelId="{53C2E38E-EE82-47DD-8AC0-FBC6324B6FC3}" srcId="{B04C80DC-D0A6-45DE-A464-1BC31DB3155F}" destId="{85133C5A-AB02-4CAB-BCEE-AFCB8E1DD9BE}" srcOrd="2" destOrd="0" parTransId="{1C51D635-9946-4BAB-B5C9-7DF5D8BA0F7B}" sibTransId="{7A2E47E8-F37D-4402-88A5-6EBC132C079D}"/>
    <dgm:cxn modelId="{AAAEDF02-42FD-4E9E-BB58-A5D34F440B80}" type="presOf" srcId="{C16A260A-B468-48DD-9DBB-BFA4D1E04C9C}" destId="{6B33AFB2-FD9E-48F6-95D2-E3342C8BBD59}" srcOrd="0" destOrd="0" presId="urn:microsoft.com/office/officeart/2005/8/layout/default"/>
    <dgm:cxn modelId="{8E5C5D07-6778-45EB-A66F-523FFFEC559F}" srcId="{B04C80DC-D0A6-45DE-A464-1BC31DB3155F}" destId="{927AD47C-1DE1-4F41-8CDE-498F119D3364}" srcOrd="5" destOrd="0" parTransId="{80586A8C-1C09-47A8-A674-305BE6D6090F}" sibTransId="{68E2EDDE-E5AE-40B1-B783-56D9124F9613}"/>
    <dgm:cxn modelId="{E71714AD-15FE-4EFF-BEAE-6A3EA31FEC26}" type="presOf" srcId="{A9FBC81E-8307-46B2-B53F-C50BF4A2EDA0}" destId="{CCEC7FEC-B699-483E-96DB-A7B45EFA2DAE}" srcOrd="0" destOrd="0" presId="urn:microsoft.com/office/officeart/2005/8/layout/default"/>
    <dgm:cxn modelId="{9A0C1ACA-9B7B-45A8-B172-EA13E85CF8C2}" srcId="{B04C80DC-D0A6-45DE-A464-1BC31DB3155F}" destId="{FD91A53D-CFDB-4AC8-8154-DD2B7DC34003}" srcOrd="7" destOrd="0" parTransId="{F8290DE9-7750-408B-9849-A87F74937667}" sibTransId="{4703449A-EFB8-4683-92C8-B62A2179D228}"/>
    <dgm:cxn modelId="{9B8B9074-2E30-4D35-8F7B-63F62BB02B84}" type="presOf" srcId="{EE5EBF86-3E64-4E73-8EE8-6F367B2C6C11}" destId="{986C8D87-C904-4EFA-9946-A233547F9CC1}" srcOrd="0" destOrd="0" presId="urn:microsoft.com/office/officeart/2005/8/layout/default"/>
    <dgm:cxn modelId="{9A8552FD-80B6-421E-A2EA-EAE5D532F182}" type="presOf" srcId="{B04C80DC-D0A6-45DE-A464-1BC31DB3155F}" destId="{894E843C-A17F-4A5C-B351-69F719A2C38C}" srcOrd="0" destOrd="0" presId="urn:microsoft.com/office/officeart/2005/8/layout/default"/>
    <dgm:cxn modelId="{92FD4BD1-A7CF-487C-A2AF-00B20FFB1832}" type="presOf" srcId="{85133C5A-AB02-4CAB-BCEE-AFCB8E1DD9BE}" destId="{12C0A5B4-C582-4C19-86CE-3A96B7C02484}" srcOrd="0" destOrd="0" presId="urn:microsoft.com/office/officeart/2005/8/layout/default"/>
    <dgm:cxn modelId="{A1D9DA45-13E5-4368-9198-C2057A96E78D}" type="presOf" srcId="{8A5E9726-75BC-4A38-B7BA-D71C2E775E6A}" destId="{E56508E3-079F-4A95-8E93-F8E6FD8384D9}" srcOrd="0" destOrd="0" presId="urn:microsoft.com/office/officeart/2005/8/layout/default"/>
    <dgm:cxn modelId="{4F916111-2BA5-4A9E-BD45-E43A3685A9D6}" srcId="{B04C80DC-D0A6-45DE-A464-1BC31DB3155F}" destId="{97E822E1-ECAE-4675-98A1-A0B7A92F8BAD}" srcOrd="13" destOrd="0" parTransId="{160D96AD-9E6A-4C48-A4F4-0374AEB8277F}" sibTransId="{E9EBB102-F89E-4D53-AE56-C934F833479A}"/>
    <dgm:cxn modelId="{ADA94BC1-6C05-4B60-99C0-8EC2E29D3317}" srcId="{B04C80DC-D0A6-45DE-A464-1BC31DB3155F}" destId="{803FA30D-DA4B-4811-8A05-50F421C59109}" srcOrd="3" destOrd="0" parTransId="{13B161B5-F2BE-43CC-8AF8-704D1467CAE8}" sibTransId="{B829E688-EAA0-4EE2-A25C-7F5C341842F6}"/>
    <dgm:cxn modelId="{236A5678-A9E2-406B-8540-2A3424B9785B}" srcId="{B04C80DC-D0A6-45DE-A464-1BC31DB3155F}" destId="{A9FBC81E-8307-46B2-B53F-C50BF4A2EDA0}" srcOrd="9" destOrd="0" parTransId="{C2E54A82-530E-434E-8DA4-E372843A7DDE}" sibTransId="{42E600AE-7E10-4929-B0AC-B3ABE7BBD0B9}"/>
    <dgm:cxn modelId="{30580AAE-5B08-4CB1-8A04-932FF0F529B0}" type="presParOf" srcId="{894E843C-A17F-4A5C-B351-69F719A2C38C}" destId="{986C8D87-C904-4EFA-9946-A233547F9CC1}" srcOrd="0" destOrd="0" presId="urn:microsoft.com/office/officeart/2005/8/layout/default"/>
    <dgm:cxn modelId="{398667BB-CB3D-4C9D-9543-3DD085F7198F}" type="presParOf" srcId="{894E843C-A17F-4A5C-B351-69F719A2C38C}" destId="{65EB6C12-5293-4D3B-9EA3-C87FD3BBC60F}" srcOrd="1" destOrd="0" presId="urn:microsoft.com/office/officeart/2005/8/layout/default"/>
    <dgm:cxn modelId="{C93856B1-9B45-454E-8662-87F7FBD22B83}" type="presParOf" srcId="{894E843C-A17F-4A5C-B351-69F719A2C38C}" destId="{E56508E3-079F-4A95-8E93-F8E6FD8384D9}" srcOrd="2" destOrd="0" presId="urn:microsoft.com/office/officeart/2005/8/layout/default"/>
    <dgm:cxn modelId="{0F89B7BD-41B2-46C7-8FF4-F35CCFDD1E56}" type="presParOf" srcId="{894E843C-A17F-4A5C-B351-69F719A2C38C}" destId="{5349D0F1-6721-48A6-96F6-CE43CD0D51A3}" srcOrd="3" destOrd="0" presId="urn:microsoft.com/office/officeart/2005/8/layout/default"/>
    <dgm:cxn modelId="{FFEC4889-C758-40D4-8104-6A11B2A8A52A}" type="presParOf" srcId="{894E843C-A17F-4A5C-B351-69F719A2C38C}" destId="{12C0A5B4-C582-4C19-86CE-3A96B7C02484}" srcOrd="4" destOrd="0" presId="urn:microsoft.com/office/officeart/2005/8/layout/default"/>
    <dgm:cxn modelId="{8808F6FD-5170-4808-9DF6-04DF3ECA820F}" type="presParOf" srcId="{894E843C-A17F-4A5C-B351-69F719A2C38C}" destId="{EF34BA5A-A452-490B-A202-0B75294BE7BB}" srcOrd="5" destOrd="0" presId="urn:microsoft.com/office/officeart/2005/8/layout/default"/>
    <dgm:cxn modelId="{50689542-C73A-4A0A-ABA7-241259639D8D}" type="presParOf" srcId="{894E843C-A17F-4A5C-B351-69F719A2C38C}" destId="{9417A57E-2A69-4513-9685-AAB70E9C3BE7}" srcOrd="6" destOrd="0" presId="urn:microsoft.com/office/officeart/2005/8/layout/default"/>
    <dgm:cxn modelId="{C55DAD90-C252-4F4C-97F6-DC1F1F39122A}" type="presParOf" srcId="{894E843C-A17F-4A5C-B351-69F719A2C38C}" destId="{8E876E15-2C3B-42A3-B2CC-7ACE5031ED63}" srcOrd="7" destOrd="0" presId="urn:microsoft.com/office/officeart/2005/8/layout/default"/>
    <dgm:cxn modelId="{ADEDC422-6AD4-46CC-B5AB-6BA90BB8E69C}" type="presParOf" srcId="{894E843C-A17F-4A5C-B351-69F719A2C38C}" destId="{85FFB5A8-C248-438F-9D33-4BF9626B2C43}" srcOrd="8" destOrd="0" presId="urn:microsoft.com/office/officeart/2005/8/layout/default"/>
    <dgm:cxn modelId="{7A68A8F7-1789-45CB-BA75-CDE3DA628B01}" type="presParOf" srcId="{894E843C-A17F-4A5C-B351-69F719A2C38C}" destId="{9320B33C-340E-4758-8D36-8335F78FC264}" srcOrd="9" destOrd="0" presId="urn:microsoft.com/office/officeart/2005/8/layout/default"/>
    <dgm:cxn modelId="{D853ADA5-C7AD-4988-8098-9C4D8F8C805E}" type="presParOf" srcId="{894E843C-A17F-4A5C-B351-69F719A2C38C}" destId="{6E2C9A92-617E-4087-8FC6-840511741FF5}" srcOrd="10" destOrd="0" presId="urn:microsoft.com/office/officeart/2005/8/layout/default"/>
    <dgm:cxn modelId="{EB428D5D-2C97-401B-B6FE-6D7EA19F73A5}" type="presParOf" srcId="{894E843C-A17F-4A5C-B351-69F719A2C38C}" destId="{71FCC939-AC1B-4356-B8B9-59DD6C10DFD4}" srcOrd="11" destOrd="0" presId="urn:microsoft.com/office/officeart/2005/8/layout/default"/>
    <dgm:cxn modelId="{D022046C-52F9-4C07-B57D-F98E3FE7F8F1}" type="presParOf" srcId="{894E843C-A17F-4A5C-B351-69F719A2C38C}" destId="{E3DE3CC9-A9FA-4B3C-A226-4114BF7B4D72}" srcOrd="12" destOrd="0" presId="urn:microsoft.com/office/officeart/2005/8/layout/default"/>
    <dgm:cxn modelId="{4E1B02E1-6F79-4949-9022-41DFA2892DA5}" type="presParOf" srcId="{894E843C-A17F-4A5C-B351-69F719A2C38C}" destId="{F65B5689-2CFB-4629-9897-A14A6E11D7AD}" srcOrd="13" destOrd="0" presId="urn:microsoft.com/office/officeart/2005/8/layout/default"/>
    <dgm:cxn modelId="{FCCDFF66-D0D5-43A9-B109-50FBA294B785}" type="presParOf" srcId="{894E843C-A17F-4A5C-B351-69F719A2C38C}" destId="{864143CB-F559-4272-8C1F-C87431796C73}" srcOrd="14" destOrd="0" presId="urn:microsoft.com/office/officeart/2005/8/layout/default"/>
    <dgm:cxn modelId="{0AC66109-2ED9-4FB0-A3C8-B236A88AA8A8}" type="presParOf" srcId="{894E843C-A17F-4A5C-B351-69F719A2C38C}" destId="{59F074F5-2C64-4BE4-B7AC-A4383046FD31}" srcOrd="15" destOrd="0" presId="urn:microsoft.com/office/officeart/2005/8/layout/default"/>
    <dgm:cxn modelId="{9A6F2D31-BBAE-44B8-9D66-D99C23780F20}" type="presParOf" srcId="{894E843C-A17F-4A5C-B351-69F719A2C38C}" destId="{206B3A16-D49D-4EC0-89B8-BD5A2384555D}" srcOrd="16" destOrd="0" presId="urn:microsoft.com/office/officeart/2005/8/layout/default"/>
    <dgm:cxn modelId="{F8905DF1-5D87-4615-A238-16B64BE37171}" type="presParOf" srcId="{894E843C-A17F-4A5C-B351-69F719A2C38C}" destId="{4C63A0DF-38EC-4C52-AC1A-916E765B72D3}" srcOrd="17" destOrd="0" presId="urn:microsoft.com/office/officeart/2005/8/layout/default"/>
    <dgm:cxn modelId="{E88999F0-97BA-4E03-9A42-13321F86C5F5}" type="presParOf" srcId="{894E843C-A17F-4A5C-B351-69F719A2C38C}" destId="{CCEC7FEC-B699-483E-96DB-A7B45EFA2DAE}" srcOrd="18" destOrd="0" presId="urn:microsoft.com/office/officeart/2005/8/layout/default"/>
    <dgm:cxn modelId="{64593A80-04E0-411A-B597-58AFBFB20D28}" type="presParOf" srcId="{894E843C-A17F-4A5C-B351-69F719A2C38C}" destId="{F724F0AF-851C-4333-BE35-EC3A34B47404}" srcOrd="19" destOrd="0" presId="urn:microsoft.com/office/officeart/2005/8/layout/default"/>
    <dgm:cxn modelId="{F9637DB8-0003-4B09-A1E1-CA697E72852D}" type="presParOf" srcId="{894E843C-A17F-4A5C-B351-69F719A2C38C}" destId="{B0FA5CC5-96D1-46E6-B948-3132436AE756}" srcOrd="20" destOrd="0" presId="urn:microsoft.com/office/officeart/2005/8/layout/default"/>
    <dgm:cxn modelId="{90E68B95-58C5-4102-93F8-336C8617B7A8}" type="presParOf" srcId="{894E843C-A17F-4A5C-B351-69F719A2C38C}" destId="{63C9BD38-0355-4335-84DE-D0CFBE35A360}" srcOrd="21" destOrd="0" presId="urn:microsoft.com/office/officeart/2005/8/layout/default"/>
    <dgm:cxn modelId="{A35140F4-1EDB-4940-99F6-389BC78C9CA0}" type="presParOf" srcId="{894E843C-A17F-4A5C-B351-69F719A2C38C}" destId="{6B33AFB2-FD9E-48F6-95D2-E3342C8BBD59}" srcOrd="22" destOrd="0" presId="urn:microsoft.com/office/officeart/2005/8/layout/default"/>
    <dgm:cxn modelId="{AF8B639B-653C-41B1-B3EA-312A8C56111F}" type="presParOf" srcId="{894E843C-A17F-4A5C-B351-69F719A2C38C}" destId="{E60D3BA5-C438-4E76-B9BF-1E6346DE8FA1}" srcOrd="23" destOrd="0" presId="urn:microsoft.com/office/officeart/2005/8/layout/default"/>
    <dgm:cxn modelId="{D8A2ECB7-B808-4C44-9809-F6CB513A4041}" type="presParOf" srcId="{894E843C-A17F-4A5C-B351-69F719A2C38C}" destId="{DE324C6C-26B6-4570-A476-D0753334CFF0}" srcOrd="24" destOrd="0" presId="urn:microsoft.com/office/officeart/2005/8/layout/default"/>
    <dgm:cxn modelId="{5B330923-63B0-495A-BD13-5DB8CB272B73}" type="presParOf" srcId="{894E843C-A17F-4A5C-B351-69F719A2C38C}" destId="{C2B473E0-637F-46CF-B447-A12C62C5B51F}" srcOrd="25" destOrd="0" presId="urn:microsoft.com/office/officeart/2005/8/layout/default"/>
    <dgm:cxn modelId="{176CEDE9-998A-456E-8ACC-36524F401B78}" type="presParOf" srcId="{894E843C-A17F-4A5C-B351-69F719A2C38C}" destId="{6ADA91AF-2873-4593-BCB6-E4982F69378D}" srcOrd="26" destOrd="0" presId="urn:microsoft.com/office/officeart/2005/8/layout/default"/>
    <dgm:cxn modelId="{2C77E7C8-3A2B-4AC3-B12A-3F1E61CAA0C8}" type="presParOf" srcId="{894E843C-A17F-4A5C-B351-69F719A2C38C}" destId="{296E0002-326D-4CBE-A428-0C967DDE6462}" srcOrd="27" destOrd="0" presId="urn:microsoft.com/office/officeart/2005/8/layout/default"/>
    <dgm:cxn modelId="{168C45CD-8632-45F2-9901-D0DF308793E5}" type="presParOf" srcId="{894E843C-A17F-4A5C-B351-69F719A2C38C}" destId="{4EC7B3A9-3604-436C-B500-40B4F1A1E94D}" srcOrd="2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EFB975-9BAD-462F-AF94-F3B081323A61}"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5A4F3423-6CBE-4A27-A427-981CC5C1A95E}">
      <dgm:prSet/>
      <dgm:spPr/>
      <dgm:t>
        <a:bodyPr/>
        <a:lstStyle/>
        <a:p>
          <a:pPr rtl="0"/>
          <a:r>
            <a:rPr lang="en-US" dirty="0" smtClean="0">
              <a:solidFill>
                <a:schemeClr val="bg1"/>
              </a:solidFill>
            </a:rPr>
            <a:t>Building upon the current SMS to 9-1-1 standard, completing text-based MMS to 9-1-1 standard in early 2Q2015.</a:t>
          </a:r>
          <a:endParaRPr lang="en-US" dirty="0">
            <a:solidFill>
              <a:schemeClr val="bg1"/>
            </a:solidFill>
          </a:endParaRPr>
        </a:p>
      </dgm:t>
    </dgm:pt>
    <dgm:pt modelId="{658B46D8-BABB-4736-83F3-A939280C5333}" type="parTrans" cxnId="{2D3F7502-1F28-4F1A-AB16-28C61797794B}">
      <dgm:prSet/>
      <dgm:spPr/>
      <dgm:t>
        <a:bodyPr/>
        <a:lstStyle/>
        <a:p>
          <a:endParaRPr lang="en-US"/>
        </a:p>
      </dgm:t>
    </dgm:pt>
    <dgm:pt modelId="{1D23064C-C5F5-4531-AE14-B371B16EC082}" type="sibTrans" cxnId="{2D3F7502-1F28-4F1A-AB16-28C61797794B}">
      <dgm:prSet/>
      <dgm:spPr/>
      <dgm:t>
        <a:bodyPr/>
        <a:lstStyle/>
        <a:p>
          <a:endParaRPr lang="en-US"/>
        </a:p>
      </dgm:t>
    </dgm:pt>
    <dgm:pt modelId="{AD3482F0-E69E-45BD-B6C9-AFAB70F3EF16}">
      <dgm:prSet/>
      <dgm:spPr/>
      <dgm:t>
        <a:bodyPr/>
        <a:lstStyle/>
        <a:p>
          <a:pPr rtl="0"/>
          <a:endParaRPr lang="en-US" dirty="0">
            <a:solidFill>
              <a:schemeClr val="tx1"/>
            </a:solidFill>
          </a:endParaRPr>
        </a:p>
      </dgm:t>
    </dgm:pt>
    <dgm:pt modelId="{BC64F14B-8743-4730-8AE5-1278FB16ABF8}" type="sibTrans" cxnId="{95915A64-F45E-4EB0-9BA7-64A4FD10190F}">
      <dgm:prSet/>
      <dgm:spPr/>
      <dgm:t>
        <a:bodyPr/>
        <a:lstStyle/>
        <a:p>
          <a:endParaRPr lang="en-US"/>
        </a:p>
      </dgm:t>
    </dgm:pt>
    <dgm:pt modelId="{981E1ADF-0B16-422F-90EE-75A211BFEDDF}" type="parTrans" cxnId="{95915A64-F45E-4EB0-9BA7-64A4FD10190F}">
      <dgm:prSet/>
      <dgm:spPr/>
      <dgm:t>
        <a:bodyPr/>
        <a:lstStyle/>
        <a:p>
          <a:endParaRPr lang="en-US"/>
        </a:p>
      </dgm:t>
    </dgm:pt>
    <dgm:pt modelId="{2EF4CE78-AFFC-462C-9C06-5CDA891ACD8B}">
      <dgm:prSet/>
      <dgm:spPr/>
      <dgm:t>
        <a:bodyPr/>
        <a:lstStyle/>
        <a:p>
          <a:pPr rtl="0"/>
          <a:r>
            <a:rPr lang="en-US" dirty="0" smtClean="0">
              <a:solidFill>
                <a:schemeClr val="tx1"/>
              </a:solidFill>
            </a:rPr>
            <a:t>Provide Commercial Mobile Service Providers (CMSPs) and Text Control Center (TCC) providers with a set of implementation guidelines for the Joint ATIS/TIA Native SMS/MMS Text to 9-1-1 Requirements and Architecture Specification Release 2 (J-STD-110) </a:t>
          </a:r>
          <a:endParaRPr lang="en-US" dirty="0">
            <a:solidFill>
              <a:schemeClr val="tx1"/>
            </a:solidFill>
          </a:endParaRPr>
        </a:p>
      </dgm:t>
    </dgm:pt>
    <dgm:pt modelId="{2F2548E2-E032-420D-96DC-9E3839287545}" type="parTrans" cxnId="{3E69E7AC-C8D3-418F-B07E-ED12A1041ADD}">
      <dgm:prSet/>
      <dgm:spPr/>
      <dgm:t>
        <a:bodyPr/>
        <a:lstStyle/>
        <a:p>
          <a:endParaRPr lang="en-US"/>
        </a:p>
      </dgm:t>
    </dgm:pt>
    <dgm:pt modelId="{AEDB9B79-F057-45C4-87D1-0706F50C9988}" type="sibTrans" cxnId="{3E69E7AC-C8D3-418F-B07E-ED12A1041ADD}">
      <dgm:prSet/>
      <dgm:spPr/>
      <dgm:t>
        <a:bodyPr/>
        <a:lstStyle/>
        <a:p>
          <a:endParaRPr lang="en-US"/>
        </a:p>
      </dgm:t>
    </dgm:pt>
    <dgm:pt modelId="{CB7E30E2-1C0D-43BD-B06A-E5A12E64FEFE}">
      <dgm:prSet/>
      <dgm:spPr/>
      <dgm:t>
        <a:bodyPr/>
        <a:lstStyle/>
        <a:p>
          <a:pPr rtl="0"/>
          <a:r>
            <a:rPr lang="en-US" dirty="0" smtClean="0">
              <a:solidFill>
                <a:schemeClr val="tx1"/>
              </a:solidFill>
            </a:rPr>
            <a:t>Support for images, video, etc., anticipated to be included in future 3GPP-based MMES efforts.</a:t>
          </a:r>
          <a:endParaRPr lang="en-US" dirty="0">
            <a:solidFill>
              <a:schemeClr val="tx1"/>
            </a:solidFill>
          </a:endParaRPr>
        </a:p>
      </dgm:t>
    </dgm:pt>
    <dgm:pt modelId="{8520A488-2FED-478F-95CB-7926D9547390}" type="parTrans" cxnId="{4D7C9286-0CD0-41A1-8B89-4BDDDC4CA3B0}">
      <dgm:prSet/>
      <dgm:spPr/>
      <dgm:t>
        <a:bodyPr/>
        <a:lstStyle/>
        <a:p>
          <a:endParaRPr lang="en-US"/>
        </a:p>
      </dgm:t>
    </dgm:pt>
    <dgm:pt modelId="{C1A5D8E1-C447-49D7-A80E-602EA599A7FF}" type="sibTrans" cxnId="{4D7C9286-0CD0-41A1-8B89-4BDDDC4CA3B0}">
      <dgm:prSet/>
      <dgm:spPr/>
      <dgm:t>
        <a:bodyPr/>
        <a:lstStyle/>
        <a:p>
          <a:endParaRPr lang="en-US"/>
        </a:p>
      </dgm:t>
    </dgm:pt>
    <dgm:pt modelId="{FF01F90A-F48D-4276-B298-083A14E41812}" type="pres">
      <dgm:prSet presAssocID="{D5EFB975-9BAD-462F-AF94-F3B081323A61}" presName="linear" presStyleCnt="0">
        <dgm:presLayoutVars>
          <dgm:animLvl val="lvl"/>
          <dgm:resizeHandles val="exact"/>
        </dgm:presLayoutVars>
      </dgm:prSet>
      <dgm:spPr/>
      <dgm:t>
        <a:bodyPr/>
        <a:lstStyle/>
        <a:p>
          <a:endParaRPr lang="en-US"/>
        </a:p>
      </dgm:t>
    </dgm:pt>
    <dgm:pt modelId="{3D94F484-991E-4C2F-A984-31064D28A047}" type="pres">
      <dgm:prSet presAssocID="{5A4F3423-6CBE-4A27-A427-981CC5C1A95E}" presName="parentText" presStyleLbl="node1" presStyleIdx="0" presStyleCnt="1" custLinFactNeighborY="-56176">
        <dgm:presLayoutVars>
          <dgm:chMax val="0"/>
          <dgm:bulletEnabled val="1"/>
        </dgm:presLayoutVars>
      </dgm:prSet>
      <dgm:spPr/>
      <dgm:t>
        <a:bodyPr/>
        <a:lstStyle/>
        <a:p>
          <a:endParaRPr lang="en-US"/>
        </a:p>
      </dgm:t>
    </dgm:pt>
    <dgm:pt modelId="{0011C26E-7B62-47BD-AC03-BE7848F35085}" type="pres">
      <dgm:prSet presAssocID="{5A4F3423-6CBE-4A27-A427-981CC5C1A95E}" presName="childText" presStyleLbl="revTx" presStyleIdx="0" presStyleCnt="1" custLinFactNeighborY="1256">
        <dgm:presLayoutVars>
          <dgm:bulletEnabled val="1"/>
        </dgm:presLayoutVars>
      </dgm:prSet>
      <dgm:spPr/>
      <dgm:t>
        <a:bodyPr/>
        <a:lstStyle/>
        <a:p>
          <a:endParaRPr lang="en-US"/>
        </a:p>
      </dgm:t>
    </dgm:pt>
  </dgm:ptLst>
  <dgm:cxnLst>
    <dgm:cxn modelId="{F7A1E81D-97EB-479C-9538-5BCA90C71958}" type="presOf" srcId="{AD3482F0-E69E-45BD-B6C9-AFAB70F3EF16}" destId="{0011C26E-7B62-47BD-AC03-BE7848F35085}" srcOrd="0" destOrd="2" presId="urn:microsoft.com/office/officeart/2005/8/layout/vList2"/>
    <dgm:cxn modelId="{4D7C9286-0CD0-41A1-8B89-4BDDDC4CA3B0}" srcId="{5A4F3423-6CBE-4A27-A427-981CC5C1A95E}" destId="{CB7E30E2-1C0D-43BD-B06A-E5A12E64FEFE}" srcOrd="1" destOrd="0" parTransId="{8520A488-2FED-478F-95CB-7926D9547390}" sibTransId="{C1A5D8E1-C447-49D7-A80E-602EA599A7FF}"/>
    <dgm:cxn modelId="{701333D6-712F-4DAF-ACC3-832BAFF108EB}" type="presOf" srcId="{CB7E30E2-1C0D-43BD-B06A-E5A12E64FEFE}" destId="{0011C26E-7B62-47BD-AC03-BE7848F35085}" srcOrd="0" destOrd="1" presId="urn:microsoft.com/office/officeart/2005/8/layout/vList2"/>
    <dgm:cxn modelId="{3198F25E-3EC7-4DD0-867A-158DFE6D4CEC}" type="presOf" srcId="{2EF4CE78-AFFC-462C-9C06-5CDA891ACD8B}" destId="{0011C26E-7B62-47BD-AC03-BE7848F35085}" srcOrd="0" destOrd="0" presId="urn:microsoft.com/office/officeart/2005/8/layout/vList2"/>
    <dgm:cxn modelId="{3E69E7AC-C8D3-418F-B07E-ED12A1041ADD}" srcId="{5A4F3423-6CBE-4A27-A427-981CC5C1A95E}" destId="{2EF4CE78-AFFC-462C-9C06-5CDA891ACD8B}" srcOrd="0" destOrd="0" parTransId="{2F2548E2-E032-420D-96DC-9E3839287545}" sibTransId="{AEDB9B79-F057-45C4-87D1-0706F50C9988}"/>
    <dgm:cxn modelId="{95915A64-F45E-4EB0-9BA7-64A4FD10190F}" srcId="{5A4F3423-6CBE-4A27-A427-981CC5C1A95E}" destId="{AD3482F0-E69E-45BD-B6C9-AFAB70F3EF16}" srcOrd="2" destOrd="0" parTransId="{981E1ADF-0B16-422F-90EE-75A211BFEDDF}" sibTransId="{BC64F14B-8743-4730-8AE5-1278FB16ABF8}"/>
    <dgm:cxn modelId="{2D3F7502-1F28-4F1A-AB16-28C61797794B}" srcId="{D5EFB975-9BAD-462F-AF94-F3B081323A61}" destId="{5A4F3423-6CBE-4A27-A427-981CC5C1A95E}" srcOrd="0" destOrd="0" parTransId="{658B46D8-BABB-4736-83F3-A939280C5333}" sibTransId="{1D23064C-C5F5-4531-AE14-B371B16EC082}"/>
    <dgm:cxn modelId="{1A2E340F-F098-45A4-85D8-B0A84934BBD2}" type="presOf" srcId="{D5EFB975-9BAD-462F-AF94-F3B081323A61}" destId="{FF01F90A-F48D-4276-B298-083A14E41812}" srcOrd="0" destOrd="0" presId="urn:microsoft.com/office/officeart/2005/8/layout/vList2"/>
    <dgm:cxn modelId="{C15BEC50-D473-4978-80DC-3EC17DC6646E}" type="presOf" srcId="{5A4F3423-6CBE-4A27-A427-981CC5C1A95E}" destId="{3D94F484-991E-4C2F-A984-31064D28A047}" srcOrd="0" destOrd="0" presId="urn:microsoft.com/office/officeart/2005/8/layout/vList2"/>
    <dgm:cxn modelId="{F1DF7798-59A5-49A5-A559-B73FA9824AA1}" type="presParOf" srcId="{FF01F90A-F48D-4276-B298-083A14E41812}" destId="{3D94F484-991E-4C2F-A984-31064D28A047}" srcOrd="0" destOrd="0" presId="urn:microsoft.com/office/officeart/2005/8/layout/vList2"/>
    <dgm:cxn modelId="{3537F626-12A1-4A26-AFE4-AB86446E8373}" type="presParOf" srcId="{FF01F90A-F48D-4276-B298-083A14E41812}" destId="{0011C26E-7B62-47BD-AC03-BE7848F35085}"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FB8315E-A0A0-4D6B-9370-26EB7D2D17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B76EC8-216C-4CF0-AE72-0D314305F90B}">
      <dgm:prSet/>
      <dgm:spPr/>
      <dgm:t>
        <a:bodyPr/>
        <a:lstStyle/>
        <a:p>
          <a:pPr rtl="0"/>
          <a:r>
            <a:rPr lang="en-US" dirty="0" smtClean="0">
              <a:solidFill>
                <a:schemeClr val="bg1"/>
              </a:solidFill>
            </a:rPr>
            <a:t>ATIS ELOC TF developing needed solutions in support of November 2014 AT&amp;T, Verizon Wireless, T-Mobile, Sprint, APCO, and NENA voluntary agreement and roadmap.</a:t>
          </a:r>
          <a:endParaRPr lang="en-US" dirty="0">
            <a:solidFill>
              <a:schemeClr val="bg1"/>
            </a:solidFill>
          </a:endParaRPr>
        </a:p>
      </dgm:t>
    </dgm:pt>
    <dgm:pt modelId="{5B2DF166-4384-4EA5-81E9-457E1B651CE5}" type="parTrans" cxnId="{0FF49B6B-1C4D-4153-80A1-CACA948DB228}">
      <dgm:prSet/>
      <dgm:spPr/>
      <dgm:t>
        <a:bodyPr/>
        <a:lstStyle/>
        <a:p>
          <a:endParaRPr lang="en-US"/>
        </a:p>
      </dgm:t>
    </dgm:pt>
    <dgm:pt modelId="{9B6E4E27-8F09-409A-A293-04C26EBB53CF}" type="sibTrans" cxnId="{0FF49B6B-1C4D-4153-80A1-CACA948DB228}">
      <dgm:prSet/>
      <dgm:spPr/>
      <dgm:t>
        <a:bodyPr/>
        <a:lstStyle/>
        <a:p>
          <a:endParaRPr lang="en-US"/>
        </a:p>
      </dgm:t>
    </dgm:pt>
    <dgm:pt modelId="{458C4C46-D157-4202-91DF-4FCC77FBEA4A}">
      <dgm:prSet/>
      <dgm:spPr/>
      <dgm:t>
        <a:bodyPr/>
        <a:lstStyle/>
        <a:p>
          <a:pPr rtl="0"/>
          <a:r>
            <a:rPr lang="en-US" b="0" i="0" dirty="0" smtClean="0">
              <a:solidFill>
                <a:schemeClr val="tx1"/>
              </a:solidFill>
            </a:rPr>
            <a:t>Proactive support of FCC initiatives to evaluate location accuracy technologies.</a:t>
          </a:r>
          <a:endParaRPr lang="en-US" dirty="0">
            <a:solidFill>
              <a:schemeClr val="tx1"/>
            </a:solidFill>
          </a:endParaRPr>
        </a:p>
      </dgm:t>
    </dgm:pt>
    <dgm:pt modelId="{E9F9F38C-174E-4BB7-87E4-8431B573A515}" type="parTrans" cxnId="{B608CDFA-FD65-4AB8-AADF-A596C324D1C6}">
      <dgm:prSet/>
      <dgm:spPr/>
      <dgm:t>
        <a:bodyPr/>
        <a:lstStyle/>
        <a:p>
          <a:endParaRPr lang="en-US"/>
        </a:p>
      </dgm:t>
    </dgm:pt>
    <dgm:pt modelId="{31474053-0AE0-4DFC-A46F-1B3574CF826B}" type="sibTrans" cxnId="{B608CDFA-FD65-4AB8-AADF-A596C324D1C6}">
      <dgm:prSet/>
      <dgm:spPr/>
      <dgm:t>
        <a:bodyPr/>
        <a:lstStyle/>
        <a:p>
          <a:endParaRPr lang="en-US"/>
        </a:p>
      </dgm:t>
    </dgm:pt>
    <dgm:pt modelId="{442106CF-634B-407A-A65D-A4EEEA40C2FE}">
      <dgm:prSet/>
      <dgm:spPr/>
      <dgm:t>
        <a:bodyPr/>
        <a:lstStyle/>
        <a:p>
          <a:pPr rtl="0"/>
          <a:r>
            <a:rPr lang="en-US" b="0" i="0" dirty="0" smtClean="0">
              <a:solidFill>
                <a:schemeClr val="tx1"/>
              </a:solidFill>
            </a:rPr>
            <a:t>Focus initially on the standards needed to support the commitments defined in roadmap.</a:t>
          </a:r>
          <a:endParaRPr lang="en-US" dirty="0">
            <a:solidFill>
              <a:schemeClr val="tx1"/>
            </a:solidFill>
          </a:endParaRPr>
        </a:p>
      </dgm:t>
    </dgm:pt>
    <dgm:pt modelId="{D8BCD6D8-7035-46F0-B4EF-CDDAE0E5B6C1}" type="parTrans" cxnId="{CF54AA4A-4248-4DAB-9B9B-477AAF351A51}">
      <dgm:prSet/>
      <dgm:spPr/>
      <dgm:t>
        <a:bodyPr/>
        <a:lstStyle/>
        <a:p>
          <a:endParaRPr lang="en-US"/>
        </a:p>
      </dgm:t>
    </dgm:pt>
    <dgm:pt modelId="{6DF601A5-40BF-4CCF-B11B-9D155A282DE4}" type="sibTrans" cxnId="{CF54AA4A-4248-4DAB-9B9B-477AAF351A51}">
      <dgm:prSet/>
      <dgm:spPr/>
      <dgm:t>
        <a:bodyPr/>
        <a:lstStyle/>
        <a:p>
          <a:endParaRPr lang="en-US"/>
        </a:p>
      </dgm:t>
    </dgm:pt>
    <dgm:pt modelId="{EE712620-4DC2-415B-96D6-BFDBF2530A94}">
      <dgm:prSet/>
      <dgm:spPr/>
      <dgm:t>
        <a:bodyPr/>
        <a:lstStyle/>
        <a:p>
          <a:pPr rtl="0"/>
          <a:r>
            <a:rPr lang="en-US" b="0" i="0" dirty="0" smtClean="0">
              <a:solidFill>
                <a:schemeClr val="tx1"/>
              </a:solidFill>
            </a:rPr>
            <a:t>Collaborate and liaise with other organizations to seek broader implementation and adoption of solutions, including with 3GPP to progress global solutions.</a:t>
          </a:r>
          <a:endParaRPr lang="en-US" dirty="0">
            <a:solidFill>
              <a:schemeClr val="tx1"/>
            </a:solidFill>
          </a:endParaRPr>
        </a:p>
      </dgm:t>
    </dgm:pt>
    <dgm:pt modelId="{FEE13B52-AD46-415E-95FB-9221F8AA6DC2}" type="parTrans" cxnId="{6BEBA1D7-5A21-49EC-8A71-7B8C4B046A21}">
      <dgm:prSet/>
      <dgm:spPr/>
      <dgm:t>
        <a:bodyPr/>
        <a:lstStyle/>
        <a:p>
          <a:endParaRPr lang="en-US"/>
        </a:p>
      </dgm:t>
    </dgm:pt>
    <dgm:pt modelId="{A6C92323-E8F5-44CA-BADC-71BDADE7919C}" type="sibTrans" cxnId="{6BEBA1D7-5A21-49EC-8A71-7B8C4B046A21}">
      <dgm:prSet/>
      <dgm:spPr/>
      <dgm:t>
        <a:bodyPr/>
        <a:lstStyle/>
        <a:p>
          <a:endParaRPr lang="en-US"/>
        </a:p>
      </dgm:t>
    </dgm:pt>
    <dgm:pt modelId="{DCF6F091-5283-4ED6-BD9B-C8CAE30BED21}">
      <dgm:prSet/>
      <dgm:spPr/>
      <dgm:t>
        <a:bodyPr/>
        <a:lstStyle/>
        <a:p>
          <a:pPr rtl="0"/>
          <a:r>
            <a:rPr lang="en-US" b="0" i="0" dirty="0" smtClean="0">
              <a:solidFill>
                <a:schemeClr val="tx1"/>
              </a:solidFill>
            </a:rPr>
            <a:t>Advance the improvement of North American emergency location capabilities and services.</a:t>
          </a:r>
          <a:endParaRPr lang="en-US" dirty="0">
            <a:solidFill>
              <a:schemeClr val="tx1"/>
            </a:solidFill>
          </a:endParaRPr>
        </a:p>
      </dgm:t>
    </dgm:pt>
    <dgm:pt modelId="{7EDAA45F-299A-4545-811F-6FC5BA9927B3}" type="parTrans" cxnId="{A3F8E20E-AF16-476C-B3DC-AE49C97F8EAE}">
      <dgm:prSet/>
      <dgm:spPr/>
      <dgm:t>
        <a:bodyPr/>
        <a:lstStyle/>
        <a:p>
          <a:endParaRPr lang="en-US"/>
        </a:p>
      </dgm:t>
    </dgm:pt>
    <dgm:pt modelId="{97FFE70A-28A8-4AB8-82D2-8A4D0AECF988}" type="sibTrans" cxnId="{A3F8E20E-AF16-476C-B3DC-AE49C97F8EAE}">
      <dgm:prSet/>
      <dgm:spPr/>
      <dgm:t>
        <a:bodyPr/>
        <a:lstStyle/>
        <a:p>
          <a:endParaRPr lang="en-US"/>
        </a:p>
      </dgm:t>
    </dgm:pt>
    <dgm:pt modelId="{4556BD00-A478-45B8-8A10-5C805850BA81}" type="pres">
      <dgm:prSet presAssocID="{AFB8315E-A0A0-4D6B-9370-26EB7D2D17F6}" presName="linear" presStyleCnt="0">
        <dgm:presLayoutVars>
          <dgm:animLvl val="lvl"/>
          <dgm:resizeHandles val="exact"/>
        </dgm:presLayoutVars>
      </dgm:prSet>
      <dgm:spPr/>
      <dgm:t>
        <a:bodyPr/>
        <a:lstStyle/>
        <a:p>
          <a:endParaRPr lang="en-US"/>
        </a:p>
      </dgm:t>
    </dgm:pt>
    <dgm:pt modelId="{64E1CC3F-5C76-4B7B-823F-47C7D1BC48CD}" type="pres">
      <dgm:prSet presAssocID="{E0B76EC8-216C-4CF0-AE72-0D314305F90B}" presName="parentText" presStyleLbl="node1" presStyleIdx="0" presStyleCnt="1">
        <dgm:presLayoutVars>
          <dgm:chMax val="0"/>
          <dgm:bulletEnabled val="1"/>
        </dgm:presLayoutVars>
      </dgm:prSet>
      <dgm:spPr/>
      <dgm:t>
        <a:bodyPr/>
        <a:lstStyle/>
        <a:p>
          <a:endParaRPr lang="en-US"/>
        </a:p>
      </dgm:t>
    </dgm:pt>
    <dgm:pt modelId="{0A65231A-0F10-404B-8BA8-44A730C7FE2E}" type="pres">
      <dgm:prSet presAssocID="{E0B76EC8-216C-4CF0-AE72-0D314305F90B}" presName="childText" presStyleLbl="revTx" presStyleIdx="0" presStyleCnt="1">
        <dgm:presLayoutVars>
          <dgm:bulletEnabled val="1"/>
        </dgm:presLayoutVars>
      </dgm:prSet>
      <dgm:spPr/>
      <dgm:t>
        <a:bodyPr/>
        <a:lstStyle/>
        <a:p>
          <a:endParaRPr lang="en-US"/>
        </a:p>
      </dgm:t>
    </dgm:pt>
  </dgm:ptLst>
  <dgm:cxnLst>
    <dgm:cxn modelId="{6BEBA1D7-5A21-49EC-8A71-7B8C4B046A21}" srcId="{E0B76EC8-216C-4CF0-AE72-0D314305F90B}" destId="{EE712620-4DC2-415B-96D6-BFDBF2530A94}" srcOrd="3" destOrd="0" parTransId="{FEE13B52-AD46-415E-95FB-9221F8AA6DC2}" sibTransId="{A6C92323-E8F5-44CA-BADC-71BDADE7919C}"/>
    <dgm:cxn modelId="{49A3A48A-6FD9-40A2-B058-204B9A066D7A}" type="presOf" srcId="{AFB8315E-A0A0-4D6B-9370-26EB7D2D17F6}" destId="{4556BD00-A478-45B8-8A10-5C805850BA81}" srcOrd="0" destOrd="0" presId="urn:microsoft.com/office/officeart/2005/8/layout/vList2"/>
    <dgm:cxn modelId="{CF54AA4A-4248-4DAB-9B9B-477AAF351A51}" srcId="{E0B76EC8-216C-4CF0-AE72-0D314305F90B}" destId="{442106CF-634B-407A-A65D-A4EEEA40C2FE}" srcOrd="2" destOrd="0" parTransId="{D8BCD6D8-7035-46F0-B4EF-CDDAE0E5B6C1}" sibTransId="{6DF601A5-40BF-4CCF-B11B-9D155A282DE4}"/>
    <dgm:cxn modelId="{03C3A39C-D2D6-46EB-BCAA-8FF787F9958F}" type="presOf" srcId="{442106CF-634B-407A-A65D-A4EEEA40C2FE}" destId="{0A65231A-0F10-404B-8BA8-44A730C7FE2E}" srcOrd="0" destOrd="2" presId="urn:microsoft.com/office/officeart/2005/8/layout/vList2"/>
    <dgm:cxn modelId="{0FF49B6B-1C4D-4153-80A1-CACA948DB228}" srcId="{AFB8315E-A0A0-4D6B-9370-26EB7D2D17F6}" destId="{E0B76EC8-216C-4CF0-AE72-0D314305F90B}" srcOrd="0" destOrd="0" parTransId="{5B2DF166-4384-4EA5-81E9-457E1B651CE5}" sibTransId="{9B6E4E27-8F09-409A-A293-04C26EBB53CF}"/>
    <dgm:cxn modelId="{B608CDFA-FD65-4AB8-AADF-A596C324D1C6}" srcId="{E0B76EC8-216C-4CF0-AE72-0D314305F90B}" destId="{458C4C46-D157-4202-91DF-4FCC77FBEA4A}" srcOrd="0" destOrd="0" parTransId="{E9F9F38C-174E-4BB7-87E4-8431B573A515}" sibTransId="{31474053-0AE0-4DFC-A46F-1B3574CF826B}"/>
    <dgm:cxn modelId="{A3F8E20E-AF16-476C-B3DC-AE49C97F8EAE}" srcId="{E0B76EC8-216C-4CF0-AE72-0D314305F90B}" destId="{DCF6F091-5283-4ED6-BD9B-C8CAE30BED21}" srcOrd="1" destOrd="0" parTransId="{7EDAA45F-299A-4545-811F-6FC5BA9927B3}" sibTransId="{97FFE70A-28A8-4AB8-82D2-8A4D0AECF988}"/>
    <dgm:cxn modelId="{A967D4C9-2ABE-40AA-AD3E-B9E1DB5E53A8}" type="presOf" srcId="{DCF6F091-5283-4ED6-BD9B-C8CAE30BED21}" destId="{0A65231A-0F10-404B-8BA8-44A730C7FE2E}" srcOrd="0" destOrd="1" presId="urn:microsoft.com/office/officeart/2005/8/layout/vList2"/>
    <dgm:cxn modelId="{04A18C66-E1C5-4D8B-8B48-CC293B6B72F2}" type="presOf" srcId="{458C4C46-D157-4202-91DF-4FCC77FBEA4A}" destId="{0A65231A-0F10-404B-8BA8-44A730C7FE2E}" srcOrd="0" destOrd="0" presId="urn:microsoft.com/office/officeart/2005/8/layout/vList2"/>
    <dgm:cxn modelId="{A682CE71-70FD-409A-9032-005C15553566}" type="presOf" srcId="{EE712620-4DC2-415B-96D6-BFDBF2530A94}" destId="{0A65231A-0F10-404B-8BA8-44A730C7FE2E}" srcOrd="0" destOrd="3" presId="urn:microsoft.com/office/officeart/2005/8/layout/vList2"/>
    <dgm:cxn modelId="{FD72F3CE-AD01-494B-BD2D-B8242A444180}" type="presOf" srcId="{E0B76EC8-216C-4CF0-AE72-0D314305F90B}" destId="{64E1CC3F-5C76-4B7B-823F-47C7D1BC48CD}" srcOrd="0" destOrd="0" presId="urn:microsoft.com/office/officeart/2005/8/layout/vList2"/>
    <dgm:cxn modelId="{3C50E410-35BD-469F-83C0-61AF2BA17981}" type="presParOf" srcId="{4556BD00-A478-45B8-8A10-5C805850BA81}" destId="{64E1CC3F-5C76-4B7B-823F-47C7D1BC48CD}" srcOrd="0" destOrd="0" presId="urn:microsoft.com/office/officeart/2005/8/layout/vList2"/>
    <dgm:cxn modelId="{2CBA4A51-4314-430B-934F-96DF50DF3023}" type="presParOf" srcId="{4556BD00-A478-45B8-8A10-5C805850BA81}" destId="{0A65231A-0F10-404B-8BA8-44A730C7FE2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FB8315E-A0A0-4D6B-9370-26EB7D2D17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B76EC8-216C-4CF0-AE72-0D314305F90B}">
      <dgm:prSet/>
      <dgm:spPr/>
      <dgm:t>
        <a:bodyPr/>
        <a:lstStyle/>
        <a:p>
          <a:pPr rtl="0"/>
          <a:r>
            <a:rPr lang="en-US" dirty="0" smtClean="0">
              <a:solidFill>
                <a:schemeClr val="bg1"/>
              </a:solidFill>
            </a:rPr>
            <a:t>ATIS efforts support current and anticipated FCC initiatives.  Highlights include:</a:t>
          </a:r>
        </a:p>
      </dgm:t>
    </dgm:pt>
    <dgm:pt modelId="{5B2DF166-4384-4EA5-81E9-457E1B651CE5}" type="parTrans" cxnId="{0FF49B6B-1C4D-4153-80A1-CACA948DB228}">
      <dgm:prSet/>
      <dgm:spPr/>
      <dgm:t>
        <a:bodyPr/>
        <a:lstStyle/>
        <a:p>
          <a:endParaRPr lang="en-US"/>
        </a:p>
      </dgm:t>
    </dgm:pt>
    <dgm:pt modelId="{9B6E4E27-8F09-409A-A293-04C26EBB53CF}" type="sibTrans" cxnId="{0FF49B6B-1C4D-4153-80A1-CACA948DB228}">
      <dgm:prSet/>
      <dgm:spPr/>
      <dgm:t>
        <a:bodyPr/>
        <a:lstStyle/>
        <a:p>
          <a:endParaRPr lang="en-US"/>
        </a:p>
      </dgm:t>
    </dgm:pt>
    <dgm:pt modelId="{458C4C46-D157-4202-91DF-4FCC77FBEA4A}">
      <dgm:prSet/>
      <dgm:spPr/>
      <dgm:t>
        <a:bodyPr/>
        <a:lstStyle/>
        <a:p>
          <a:pPr rtl="0"/>
          <a:r>
            <a:rPr lang="en-US" dirty="0" smtClean="0">
              <a:solidFill>
                <a:schemeClr val="tx1"/>
              </a:solidFill>
            </a:rPr>
            <a:t>FCC references to ATIS ESIF activities in R&amp;O.</a:t>
          </a:r>
          <a:endParaRPr lang="en-US" dirty="0">
            <a:solidFill>
              <a:schemeClr val="tx1"/>
            </a:solidFill>
          </a:endParaRPr>
        </a:p>
      </dgm:t>
    </dgm:pt>
    <dgm:pt modelId="{E9F9F38C-174E-4BB7-87E4-8431B573A515}" type="parTrans" cxnId="{B608CDFA-FD65-4AB8-AADF-A596C324D1C6}">
      <dgm:prSet/>
      <dgm:spPr/>
      <dgm:t>
        <a:bodyPr/>
        <a:lstStyle/>
        <a:p>
          <a:endParaRPr lang="en-US"/>
        </a:p>
      </dgm:t>
    </dgm:pt>
    <dgm:pt modelId="{31474053-0AE0-4DFC-A46F-1B3574CF826B}" type="sibTrans" cxnId="{B608CDFA-FD65-4AB8-AADF-A596C324D1C6}">
      <dgm:prSet/>
      <dgm:spPr/>
      <dgm:t>
        <a:bodyPr/>
        <a:lstStyle/>
        <a:p>
          <a:endParaRPr lang="en-US"/>
        </a:p>
      </dgm:t>
    </dgm:pt>
    <dgm:pt modelId="{C7E90457-1428-4326-A88B-021BCF0543F7}">
      <dgm:prSet/>
      <dgm:spPr/>
      <dgm:t>
        <a:bodyPr/>
        <a:lstStyle/>
        <a:p>
          <a:pPr rtl="0"/>
          <a:r>
            <a:rPr lang="en-US" dirty="0" smtClean="0">
              <a:solidFill>
                <a:schemeClr val="tx1"/>
              </a:solidFill>
            </a:rPr>
            <a:t>Methodologies and six testing environments (supporting live 9-1-1 call data).</a:t>
          </a:r>
          <a:endParaRPr lang="en-US" dirty="0">
            <a:solidFill>
              <a:schemeClr val="tx1"/>
            </a:solidFill>
          </a:endParaRPr>
        </a:p>
      </dgm:t>
    </dgm:pt>
    <dgm:pt modelId="{78436F81-0C57-44BC-9216-113B52F43E45}" type="parTrans" cxnId="{97F57752-2940-4425-8623-CD7DB471023E}">
      <dgm:prSet/>
      <dgm:spPr/>
      <dgm:t>
        <a:bodyPr/>
        <a:lstStyle/>
        <a:p>
          <a:endParaRPr lang="en-US"/>
        </a:p>
      </dgm:t>
    </dgm:pt>
    <dgm:pt modelId="{78849056-D25E-4149-89A9-FA7E79AB44DB}" type="sibTrans" cxnId="{97F57752-2940-4425-8623-CD7DB471023E}">
      <dgm:prSet/>
      <dgm:spPr/>
      <dgm:t>
        <a:bodyPr/>
        <a:lstStyle/>
        <a:p>
          <a:endParaRPr lang="en-US"/>
        </a:p>
      </dgm:t>
    </dgm:pt>
    <dgm:pt modelId="{11F5F774-1018-4E97-802F-7B29320D415F}">
      <dgm:prSet/>
      <dgm:spPr/>
      <dgm:t>
        <a:bodyPr/>
        <a:lstStyle/>
        <a:p>
          <a:pPr rtl="0"/>
          <a:r>
            <a:rPr lang="en-US" dirty="0" smtClean="0">
              <a:solidFill>
                <a:schemeClr val="tx1"/>
              </a:solidFill>
            </a:rPr>
            <a:t>New work item developing methodologies in support of vertical location (z-axis).</a:t>
          </a:r>
        </a:p>
      </dgm:t>
    </dgm:pt>
    <dgm:pt modelId="{2C2115FF-C09A-4FDB-BA46-9853D93BDC37}" type="parTrans" cxnId="{9110D12D-C75D-4CEC-A6B8-6F5E1A113E52}">
      <dgm:prSet/>
      <dgm:spPr/>
      <dgm:t>
        <a:bodyPr/>
        <a:lstStyle/>
        <a:p>
          <a:endParaRPr lang="en-US"/>
        </a:p>
      </dgm:t>
    </dgm:pt>
    <dgm:pt modelId="{53C02171-FC3B-4BD8-A68E-41BB375ADC32}" type="sibTrans" cxnId="{9110D12D-C75D-4CEC-A6B8-6F5E1A113E52}">
      <dgm:prSet/>
      <dgm:spPr/>
      <dgm:t>
        <a:bodyPr/>
        <a:lstStyle/>
        <a:p>
          <a:endParaRPr lang="en-US"/>
        </a:p>
      </dgm:t>
    </dgm:pt>
    <dgm:pt modelId="{4556BD00-A478-45B8-8A10-5C805850BA81}" type="pres">
      <dgm:prSet presAssocID="{AFB8315E-A0A0-4D6B-9370-26EB7D2D17F6}" presName="linear" presStyleCnt="0">
        <dgm:presLayoutVars>
          <dgm:animLvl val="lvl"/>
          <dgm:resizeHandles val="exact"/>
        </dgm:presLayoutVars>
      </dgm:prSet>
      <dgm:spPr/>
      <dgm:t>
        <a:bodyPr/>
        <a:lstStyle/>
        <a:p>
          <a:endParaRPr lang="en-US"/>
        </a:p>
      </dgm:t>
    </dgm:pt>
    <dgm:pt modelId="{64E1CC3F-5C76-4B7B-823F-47C7D1BC48CD}" type="pres">
      <dgm:prSet presAssocID="{E0B76EC8-216C-4CF0-AE72-0D314305F90B}" presName="parentText" presStyleLbl="node1" presStyleIdx="0" presStyleCnt="1" custScaleY="77174">
        <dgm:presLayoutVars>
          <dgm:chMax val="0"/>
          <dgm:bulletEnabled val="1"/>
        </dgm:presLayoutVars>
      </dgm:prSet>
      <dgm:spPr/>
      <dgm:t>
        <a:bodyPr/>
        <a:lstStyle/>
        <a:p>
          <a:endParaRPr lang="en-US"/>
        </a:p>
      </dgm:t>
    </dgm:pt>
    <dgm:pt modelId="{0A65231A-0F10-404B-8BA8-44A730C7FE2E}" type="pres">
      <dgm:prSet presAssocID="{E0B76EC8-216C-4CF0-AE72-0D314305F90B}" presName="childText" presStyleLbl="revTx" presStyleIdx="0" presStyleCnt="1">
        <dgm:presLayoutVars>
          <dgm:bulletEnabled val="1"/>
        </dgm:presLayoutVars>
      </dgm:prSet>
      <dgm:spPr/>
      <dgm:t>
        <a:bodyPr/>
        <a:lstStyle/>
        <a:p>
          <a:endParaRPr lang="en-US"/>
        </a:p>
      </dgm:t>
    </dgm:pt>
  </dgm:ptLst>
  <dgm:cxnLst>
    <dgm:cxn modelId="{373D3BC4-62DE-46F5-B434-A5A206A1DA2B}" type="presOf" srcId="{C7E90457-1428-4326-A88B-021BCF0543F7}" destId="{0A65231A-0F10-404B-8BA8-44A730C7FE2E}" srcOrd="0" destOrd="1" presId="urn:microsoft.com/office/officeart/2005/8/layout/vList2"/>
    <dgm:cxn modelId="{A1842B53-EAE7-4F65-9ADF-20A44803600D}" type="presOf" srcId="{AFB8315E-A0A0-4D6B-9370-26EB7D2D17F6}" destId="{4556BD00-A478-45B8-8A10-5C805850BA81}" srcOrd="0" destOrd="0" presId="urn:microsoft.com/office/officeart/2005/8/layout/vList2"/>
    <dgm:cxn modelId="{B608CDFA-FD65-4AB8-AADF-A596C324D1C6}" srcId="{E0B76EC8-216C-4CF0-AE72-0D314305F90B}" destId="{458C4C46-D157-4202-91DF-4FCC77FBEA4A}" srcOrd="0" destOrd="0" parTransId="{E9F9F38C-174E-4BB7-87E4-8431B573A515}" sibTransId="{31474053-0AE0-4DFC-A46F-1B3574CF826B}"/>
    <dgm:cxn modelId="{9110D12D-C75D-4CEC-A6B8-6F5E1A113E52}" srcId="{E0B76EC8-216C-4CF0-AE72-0D314305F90B}" destId="{11F5F774-1018-4E97-802F-7B29320D415F}" srcOrd="1" destOrd="0" parTransId="{2C2115FF-C09A-4FDB-BA46-9853D93BDC37}" sibTransId="{53C02171-FC3B-4BD8-A68E-41BB375ADC32}"/>
    <dgm:cxn modelId="{972DE576-A9C7-4C40-AFCC-69B25A49B95A}" type="presOf" srcId="{458C4C46-D157-4202-91DF-4FCC77FBEA4A}" destId="{0A65231A-0F10-404B-8BA8-44A730C7FE2E}" srcOrd="0" destOrd="0" presId="urn:microsoft.com/office/officeart/2005/8/layout/vList2"/>
    <dgm:cxn modelId="{97F57752-2940-4425-8623-CD7DB471023E}" srcId="{458C4C46-D157-4202-91DF-4FCC77FBEA4A}" destId="{C7E90457-1428-4326-A88B-021BCF0543F7}" srcOrd="0" destOrd="0" parTransId="{78436F81-0C57-44BC-9216-113B52F43E45}" sibTransId="{78849056-D25E-4149-89A9-FA7E79AB44DB}"/>
    <dgm:cxn modelId="{FAE9BCB5-EBBA-4658-B6DC-5D1D171F3844}" type="presOf" srcId="{11F5F774-1018-4E97-802F-7B29320D415F}" destId="{0A65231A-0F10-404B-8BA8-44A730C7FE2E}" srcOrd="0" destOrd="2" presId="urn:microsoft.com/office/officeart/2005/8/layout/vList2"/>
    <dgm:cxn modelId="{0FF49B6B-1C4D-4153-80A1-CACA948DB228}" srcId="{AFB8315E-A0A0-4D6B-9370-26EB7D2D17F6}" destId="{E0B76EC8-216C-4CF0-AE72-0D314305F90B}" srcOrd="0" destOrd="0" parTransId="{5B2DF166-4384-4EA5-81E9-457E1B651CE5}" sibTransId="{9B6E4E27-8F09-409A-A293-04C26EBB53CF}"/>
    <dgm:cxn modelId="{7970A969-F86C-46C9-B2CB-AB83209819AF}" type="presOf" srcId="{E0B76EC8-216C-4CF0-AE72-0D314305F90B}" destId="{64E1CC3F-5C76-4B7B-823F-47C7D1BC48CD}" srcOrd="0" destOrd="0" presId="urn:microsoft.com/office/officeart/2005/8/layout/vList2"/>
    <dgm:cxn modelId="{57B0D835-343F-4920-BE33-7FAA558C5B42}" type="presParOf" srcId="{4556BD00-A478-45B8-8A10-5C805850BA81}" destId="{64E1CC3F-5C76-4B7B-823F-47C7D1BC48CD}" srcOrd="0" destOrd="0" presId="urn:microsoft.com/office/officeart/2005/8/layout/vList2"/>
    <dgm:cxn modelId="{2ECF68A6-CB9E-4D6E-9BB6-BD1427A378F1}" type="presParOf" srcId="{4556BD00-A478-45B8-8A10-5C805850BA81}" destId="{0A65231A-0F10-404B-8BA8-44A730C7FE2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FB8315E-A0A0-4D6B-9370-26EB7D2D17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B76EC8-216C-4CF0-AE72-0D314305F90B}">
      <dgm:prSet/>
      <dgm:spPr/>
      <dgm:t>
        <a:bodyPr/>
        <a:lstStyle/>
        <a:p>
          <a:pPr rtl="0"/>
          <a:r>
            <a:rPr lang="en-US" dirty="0" smtClean="0"/>
            <a:t>ATIS</a:t>
          </a:r>
          <a:r>
            <a:rPr lang="en-US" b="1" dirty="0" smtClean="0"/>
            <a:t> </a:t>
          </a:r>
          <a:r>
            <a:rPr lang="en-US" dirty="0" smtClean="0"/>
            <a:t>developed CMAS (wireless emergency alert (WEA)) solutions per the Warning, Alert and Response Network (WARN) Act and FCC.</a:t>
          </a:r>
          <a:endParaRPr lang="en-US" dirty="0"/>
        </a:p>
      </dgm:t>
    </dgm:pt>
    <dgm:pt modelId="{5B2DF166-4384-4EA5-81E9-457E1B651CE5}" type="parTrans" cxnId="{0FF49B6B-1C4D-4153-80A1-CACA948DB228}">
      <dgm:prSet/>
      <dgm:spPr/>
      <dgm:t>
        <a:bodyPr/>
        <a:lstStyle/>
        <a:p>
          <a:endParaRPr lang="en-US"/>
        </a:p>
      </dgm:t>
    </dgm:pt>
    <dgm:pt modelId="{9B6E4E27-8F09-409A-A293-04C26EBB53CF}" type="sibTrans" cxnId="{0FF49B6B-1C4D-4153-80A1-CACA948DB228}">
      <dgm:prSet/>
      <dgm:spPr/>
      <dgm:t>
        <a:bodyPr/>
        <a:lstStyle/>
        <a:p>
          <a:endParaRPr lang="en-US"/>
        </a:p>
      </dgm:t>
    </dgm:pt>
    <dgm:pt modelId="{70219BFE-A998-4D86-BAA7-3D1CEF6907EC}">
      <dgm:prSet/>
      <dgm:spPr/>
      <dgm:t>
        <a:bodyPr/>
        <a:lstStyle/>
        <a:p>
          <a:pPr rtl="0"/>
          <a:r>
            <a:rPr lang="en-US" dirty="0" smtClean="0">
              <a:solidFill>
                <a:schemeClr val="bg1"/>
              </a:solidFill>
            </a:rPr>
            <a:t>Current efforts include:</a:t>
          </a:r>
          <a:endParaRPr lang="en-US" dirty="0">
            <a:solidFill>
              <a:schemeClr val="bg1"/>
            </a:solidFill>
          </a:endParaRPr>
        </a:p>
      </dgm:t>
    </dgm:pt>
    <dgm:pt modelId="{51166447-A354-4BB2-A310-45986E3A4D04}" type="parTrans" cxnId="{FD8ECC1A-4F02-44D4-9469-79153392951F}">
      <dgm:prSet/>
      <dgm:spPr/>
      <dgm:t>
        <a:bodyPr/>
        <a:lstStyle/>
        <a:p>
          <a:endParaRPr lang="en-US"/>
        </a:p>
      </dgm:t>
    </dgm:pt>
    <dgm:pt modelId="{6A69D0D3-6F93-4D98-A051-D22ABD548082}" type="sibTrans" cxnId="{FD8ECC1A-4F02-44D4-9469-79153392951F}">
      <dgm:prSet/>
      <dgm:spPr/>
      <dgm:t>
        <a:bodyPr/>
        <a:lstStyle/>
        <a:p>
          <a:endParaRPr lang="en-US"/>
        </a:p>
      </dgm:t>
    </dgm:pt>
    <dgm:pt modelId="{3CF0FAAF-AA74-45D5-84BB-FEC70B767041}">
      <dgm:prSet/>
      <dgm:spPr/>
      <dgm:t>
        <a:bodyPr/>
        <a:lstStyle/>
        <a:p>
          <a:pPr rtl="0"/>
          <a:r>
            <a:rPr lang="en-US" dirty="0" smtClean="0">
              <a:solidFill>
                <a:schemeClr val="tx1"/>
              </a:solidFill>
            </a:rPr>
            <a:t>Display of additional content (map, image, hazard symbols)</a:t>
          </a:r>
          <a:endParaRPr lang="en-US" dirty="0">
            <a:solidFill>
              <a:schemeClr val="tx1"/>
            </a:solidFill>
          </a:endParaRPr>
        </a:p>
      </dgm:t>
    </dgm:pt>
    <dgm:pt modelId="{2D42CF6E-E56D-437F-89EF-876AA608139D}" type="parTrans" cxnId="{59C8B56D-E558-42CC-BBC1-288D3E6CE9BB}">
      <dgm:prSet/>
      <dgm:spPr/>
      <dgm:t>
        <a:bodyPr/>
        <a:lstStyle/>
        <a:p>
          <a:endParaRPr lang="en-US"/>
        </a:p>
      </dgm:t>
    </dgm:pt>
    <dgm:pt modelId="{054E883E-6B43-4DBE-BF76-9C1F36811839}" type="sibTrans" cxnId="{59C8B56D-E558-42CC-BBC1-288D3E6CE9BB}">
      <dgm:prSet/>
      <dgm:spPr/>
      <dgm:t>
        <a:bodyPr/>
        <a:lstStyle/>
        <a:p>
          <a:endParaRPr lang="en-US"/>
        </a:p>
      </dgm:t>
    </dgm:pt>
    <dgm:pt modelId="{458C4C46-D157-4202-91DF-4FCC77FBEA4A}">
      <dgm:prSet/>
      <dgm:spPr/>
      <dgm:t>
        <a:bodyPr/>
        <a:lstStyle/>
        <a:p>
          <a:pPr rtl="0"/>
          <a:r>
            <a:rPr lang="en-US" dirty="0" smtClean="0"/>
            <a:t>Effort included participation from FEMA and DHS and provides capability for devices to receive Presidential, AMBER, and life/property threat alerts. </a:t>
          </a:r>
          <a:endParaRPr lang="en-US" dirty="0"/>
        </a:p>
      </dgm:t>
    </dgm:pt>
    <dgm:pt modelId="{E9F9F38C-174E-4BB7-87E4-8431B573A515}" type="parTrans" cxnId="{B608CDFA-FD65-4AB8-AADF-A596C324D1C6}">
      <dgm:prSet/>
      <dgm:spPr/>
      <dgm:t>
        <a:bodyPr/>
        <a:lstStyle/>
        <a:p>
          <a:endParaRPr lang="en-US"/>
        </a:p>
      </dgm:t>
    </dgm:pt>
    <dgm:pt modelId="{31474053-0AE0-4DFC-A46F-1B3574CF826B}" type="sibTrans" cxnId="{B608CDFA-FD65-4AB8-AADF-A596C324D1C6}">
      <dgm:prSet/>
      <dgm:spPr/>
      <dgm:t>
        <a:bodyPr/>
        <a:lstStyle/>
        <a:p>
          <a:endParaRPr lang="en-US"/>
        </a:p>
      </dgm:t>
    </dgm:pt>
    <dgm:pt modelId="{2854828B-77CA-4D7B-92C3-774863A7BD14}">
      <dgm:prSet/>
      <dgm:spPr/>
      <dgm:t>
        <a:bodyPr/>
        <a:lstStyle/>
        <a:p>
          <a:pPr rtl="0"/>
          <a:r>
            <a:rPr lang="en-US" dirty="0" smtClean="0">
              <a:solidFill>
                <a:schemeClr val="tx1"/>
              </a:solidFill>
            </a:rPr>
            <a:t>Geo-targeting (handset vs. county targeting)</a:t>
          </a:r>
          <a:endParaRPr lang="en-US" dirty="0">
            <a:solidFill>
              <a:schemeClr val="tx1"/>
            </a:solidFill>
          </a:endParaRPr>
        </a:p>
      </dgm:t>
    </dgm:pt>
    <dgm:pt modelId="{5B024D34-555D-4E74-987D-A0D6897D514E}" type="parTrans" cxnId="{B69CCF56-42D4-4391-8DF7-4A404B195909}">
      <dgm:prSet/>
      <dgm:spPr/>
      <dgm:t>
        <a:bodyPr/>
        <a:lstStyle/>
        <a:p>
          <a:endParaRPr lang="en-US"/>
        </a:p>
      </dgm:t>
    </dgm:pt>
    <dgm:pt modelId="{E5306281-F407-45E4-947E-52CB59CEFD54}" type="sibTrans" cxnId="{B69CCF56-42D4-4391-8DF7-4A404B195909}">
      <dgm:prSet/>
      <dgm:spPr/>
      <dgm:t>
        <a:bodyPr/>
        <a:lstStyle/>
        <a:p>
          <a:endParaRPr lang="en-US"/>
        </a:p>
      </dgm:t>
    </dgm:pt>
    <dgm:pt modelId="{E4E9CA7A-DBF0-4C43-8D69-5C1253310176}">
      <dgm:prSet/>
      <dgm:spPr/>
      <dgm:t>
        <a:bodyPr/>
        <a:lstStyle/>
        <a:p>
          <a:pPr rtl="0"/>
          <a:r>
            <a:rPr lang="en-US" dirty="0" smtClean="0">
              <a:solidFill>
                <a:schemeClr val="tx1"/>
              </a:solidFill>
            </a:rPr>
            <a:t>Support for Spanish language</a:t>
          </a:r>
          <a:endParaRPr lang="en-US" dirty="0">
            <a:solidFill>
              <a:schemeClr val="tx1"/>
            </a:solidFill>
          </a:endParaRPr>
        </a:p>
      </dgm:t>
    </dgm:pt>
    <dgm:pt modelId="{4E8A1C66-4AC7-4623-8BA1-77399833C4AB}" type="parTrans" cxnId="{FC625552-6E64-48A1-9E05-1A0F4135DB6D}">
      <dgm:prSet/>
      <dgm:spPr/>
      <dgm:t>
        <a:bodyPr/>
        <a:lstStyle/>
        <a:p>
          <a:endParaRPr lang="en-US"/>
        </a:p>
      </dgm:t>
    </dgm:pt>
    <dgm:pt modelId="{660E71B6-A924-46F1-BB85-A653812901D9}" type="sibTrans" cxnId="{FC625552-6E64-48A1-9E05-1A0F4135DB6D}">
      <dgm:prSet/>
      <dgm:spPr/>
      <dgm:t>
        <a:bodyPr/>
        <a:lstStyle/>
        <a:p>
          <a:endParaRPr lang="en-US"/>
        </a:p>
      </dgm:t>
    </dgm:pt>
    <dgm:pt modelId="{C1EBAF5A-06C1-40AE-B31E-53F8B7163C2A}">
      <dgm:prSet/>
      <dgm:spPr/>
      <dgm:t>
        <a:bodyPr/>
        <a:lstStyle/>
        <a:p>
          <a:pPr rtl="0"/>
          <a:r>
            <a:rPr lang="en-US" dirty="0" smtClean="0">
              <a:solidFill>
                <a:schemeClr val="tx1"/>
              </a:solidFill>
            </a:rPr>
            <a:t>Feasibility studies addressing:</a:t>
          </a:r>
          <a:endParaRPr lang="en-US" dirty="0">
            <a:solidFill>
              <a:schemeClr val="tx1"/>
            </a:solidFill>
          </a:endParaRPr>
        </a:p>
      </dgm:t>
    </dgm:pt>
    <dgm:pt modelId="{4362F02F-9F12-4EF7-B32A-2DF8AAD4C044}" type="parTrans" cxnId="{E3EEDDF0-BD0B-47EC-B819-4CFFA63E886B}">
      <dgm:prSet/>
      <dgm:spPr/>
      <dgm:t>
        <a:bodyPr/>
        <a:lstStyle/>
        <a:p>
          <a:endParaRPr lang="en-US"/>
        </a:p>
      </dgm:t>
    </dgm:pt>
    <dgm:pt modelId="{C61B65D1-46E1-46EF-9DCC-EF5E71D9C91A}" type="sibTrans" cxnId="{E3EEDDF0-BD0B-47EC-B819-4CFFA63E886B}">
      <dgm:prSet/>
      <dgm:spPr/>
      <dgm:t>
        <a:bodyPr/>
        <a:lstStyle/>
        <a:p>
          <a:endParaRPr lang="en-US"/>
        </a:p>
      </dgm:t>
    </dgm:pt>
    <dgm:pt modelId="{C3864553-3E3C-4B84-B16D-BD847CE48943}">
      <dgm:prSet/>
      <dgm:spPr/>
      <dgm:t>
        <a:bodyPr/>
        <a:lstStyle/>
        <a:p>
          <a:pPr rtl="0"/>
          <a:r>
            <a:rPr lang="en-US" dirty="0" smtClean="0">
              <a:solidFill>
                <a:schemeClr val="tx1"/>
              </a:solidFill>
            </a:rPr>
            <a:t>Canadian CMAS and mobile device behavior</a:t>
          </a:r>
          <a:endParaRPr lang="en-US" dirty="0">
            <a:solidFill>
              <a:schemeClr val="tx1"/>
            </a:solidFill>
          </a:endParaRPr>
        </a:p>
      </dgm:t>
    </dgm:pt>
    <dgm:pt modelId="{FB85F697-B2AF-43C0-91F8-51FF4448050D}" type="parTrans" cxnId="{89358B00-CE30-4855-A9D5-0A76A7B37D3C}">
      <dgm:prSet/>
      <dgm:spPr/>
      <dgm:t>
        <a:bodyPr/>
        <a:lstStyle/>
        <a:p>
          <a:endParaRPr lang="en-US"/>
        </a:p>
      </dgm:t>
    </dgm:pt>
    <dgm:pt modelId="{50614F23-74CC-4665-B516-73C9DB5CEF3E}" type="sibTrans" cxnId="{89358B00-CE30-4855-A9D5-0A76A7B37D3C}">
      <dgm:prSet/>
      <dgm:spPr/>
      <dgm:t>
        <a:bodyPr/>
        <a:lstStyle/>
        <a:p>
          <a:endParaRPr lang="en-US"/>
        </a:p>
      </dgm:t>
    </dgm:pt>
    <dgm:pt modelId="{4556BD00-A478-45B8-8A10-5C805850BA81}" type="pres">
      <dgm:prSet presAssocID="{AFB8315E-A0A0-4D6B-9370-26EB7D2D17F6}" presName="linear" presStyleCnt="0">
        <dgm:presLayoutVars>
          <dgm:animLvl val="lvl"/>
          <dgm:resizeHandles val="exact"/>
        </dgm:presLayoutVars>
      </dgm:prSet>
      <dgm:spPr/>
      <dgm:t>
        <a:bodyPr/>
        <a:lstStyle/>
        <a:p>
          <a:endParaRPr lang="en-US"/>
        </a:p>
      </dgm:t>
    </dgm:pt>
    <dgm:pt modelId="{64E1CC3F-5C76-4B7B-823F-47C7D1BC48CD}" type="pres">
      <dgm:prSet presAssocID="{E0B76EC8-216C-4CF0-AE72-0D314305F90B}" presName="parentText" presStyleLbl="node1" presStyleIdx="0" presStyleCnt="2">
        <dgm:presLayoutVars>
          <dgm:chMax val="0"/>
          <dgm:bulletEnabled val="1"/>
        </dgm:presLayoutVars>
      </dgm:prSet>
      <dgm:spPr/>
      <dgm:t>
        <a:bodyPr/>
        <a:lstStyle/>
        <a:p>
          <a:endParaRPr lang="en-US"/>
        </a:p>
      </dgm:t>
    </dgm:pt>
    <dgm:pt modelId="{0A65231A-0F10-404B-8BA8-44A730C7FE2E}" type="pres">
      <dgm:prSet presAssocID="{E0B76EC8-216C-4CF0-AE72-0D314305F90B}" presName="childText" presStyleLbl="revTx" presStyleIdx="0" presStyleCnt="2">
        <dgm:presLayoutVars>
          <dgm:bulletEnabled val="1"/>
        </dgm:presLayoutVars>
      </dgm:prSet>
      <dgm:spPr/>
      <dgm:t>
        <a:bodyPr/>
        <a:lstStyle/>
        <a:p>
          <a:endParaRPr lang="en-US"/>
        </a:p>
      </dgm:t>
    </dgm:pt>
    <dgm:pt modelId="{283A2738-4CC9-4A7D-B442-7CFE7E62AF18}" type="pres">
      <dgm:prSet presAssocID="{70219BFE-A998-4D86-BAA7-3D1CEF6907EC}" presName="parentText" presStyleLbl="node1" presStyleIdx="1" presStyleCnt="2" custScaleY="53289">
        <dgm:presLayoutVars>
          <dgm:chMax val="0"/>
          <dgm:bulletEnabled val="1"/>
        </dgm:presLayoutVars>
      </dgm:prSet>
      <dgm:spPr/>
      <dgm:t>
        <a:bodyPr/>
        <a:lstStyle/>
        <a:p>
          <a:endParaRPr lang="en-US"/>
        </a:p>
      </dgm:t>
    </dgm:pt>
    <dgm:pt modelId="{4012C2CE-9734-47D1-B814-60CAFEC257D9}" type="pres">
      <dgm:prSet presAssocID="{70219BFE-A998-4D86-BAA7-3D1CEF6907EC}" presName="childText" presStyleLbl="revTx" presStyleIdx="1" presStyleCnt="2">
        <dgm:presLayoutVars>
          <dgm:bulletEnabled val="1"/>
        </dgm:presLayoutVars>
      </dgm:prSet>
      <dgm:spPr/>
      <dgm:t>
        <a:bodyPr/>
        <a:lstStyle/>
        <a:p>
          <a:endParaRPr lang="en-US"/>
        </a:p>
      </dgm:t>
    </dgm:pt>
  </dgm:ptLst>
  <dgm:cxnLst>
    <dgm:cxn modelId="{B69CCF56-42D4-4391-8DF7-4A404B195909}" srcId="{C1EBAF5A-06C1-40AE-B31E-53F8B7163C2A}" destId="{2854828B-77CA-4D7B-92C3-774863A7BD14}" srcOrd="1" destOrd="0" parTransId="{5B024D34-555D-4E74-987D-A0D6897D514E}" sibTransId="{E5306281-F407-45E4-947E-52CB59CEFD54}"/>
    <dgm:cxn modelId="{3C43E196-BEFE-4763-A497-7740A0DC3250}" type="presOf" srcId="{E0B76EC8-216C-4CF0-AE72-0D314305F90B}" destId="{64E1CC3F-5C76-4B7B-823F-47C7D1BC48CD}" srcOrd="0" destOrd="0" presId="urn:microsoft.com/office/officeart/2005/8/layout/vList2"/>
    <dgm:cxn modelId="{59C8B56D-E558-42CC-BBC1-288D3E6CE9BB}" srcId="{C1EBAF5A-06C1-40AE-B31E-53F8B7163C2A}" destId="{3CF0FAAF-AA74-45D5-84BB-FEC70B767041}" srcOrd="0" destOrd="0" parTransId="{2D42CF6E-E56D-437F-89EF-876AA608139D}" sibTransId="{054E883E-6B43-4DBE-BF76-9C1F36811839}"/>
    <dgm:cxn modelId="{B608CDFA-FD65-4AB8-AADF-A596C324D1C6}" srcId="{E0B76EC8-216C-4CF0-AE72-0D314305F90B}" destId="{458C4C46-D157-4202-91DF-4FCC77FBEA4A}" srcOrd="0" destOrd="0" parTransId="{E9F9F38C-174E-4BB7-87E4-8431B573A515}" sibTransId="{31474053-0AE0-4DFC-A46F-1B3574CF826B}"/>
    <dgm:cxn modelId="{FC625552-6E64-48A1-9E05-1A0F4135DB6D}" srcId="{70219BFE-A998-4D86-BAA7-3D1CEF6907EC}" destId="{E4E9CA7A-DBF0-4C43-8D69-5C1253310176}" srcOrd="1" destOrd="0" parTransId="{4E8A1C66-4AC7-4623-8BA1-77399833C4AB}" sibTransId="{660E71B6-A924-46F1-BB85-A653812901D9}"/>
    <dgm:cxn modelId="{C6D8F233-BE2E-4739-9729-8EC9BAE4B561}" type="presOf" srcId="{2854828B-77CA-4D7B-92C3-774863A7BD14}" destId="{4012C2CE-9734-47D1-B814-60CAFEC257D9}" srcOrd="0" destOrd="2" presId="urn:microsoft.com/office/officeart/2005/8/layout/vList2"/>
    <dgm:cxn modelId="{0FF49B6B-1C4D-4153-80A1-CACA948DB228}" srcId="{AFB8315E-A0A0-4D6B-9370-26EB7D2D17F6}" destId="{E0B76EC8-216C-4CF0-AE72-0D314305F90B}" srcOrd="0" destOrd="0" parTransId="{5B2DF166-4384-4EA5-81E9-457E1B651CE5}" sibTransId="{9B6E4E27-8F09-409A-A293-04C26EBB53CF}"/>
    <dgm:cxn modelId="{E3EEDDF0-BD0B-47EC-B819-4CFFA63E886B}" srcId="{70219BFE-A998-4D86-BAA7-3D1CEF6907EC}" destId="{C1EBAF5A-06C1-40AE-B31E-53F8B7163C2A}" srcOrd="0" destOrd="0" parTransId="{4362F02F-9F12-4EF7-B32A-2DF8AAD4C044}" sibTransId="{C61B65D1-46E1-46EF-9DCC-EF5E71D9C91A}"/>
    <dgm:cxn modelId="{FD8ECC1A-4F02-44D4-9469-79153392951F}" srcId="{AFB8315E-A0A0-4D6B-9370-26EB7D2D17F6}" destId="{70219BFE-A998-4D86-BAA7-3D1CEF6907EC}" srcOrd="1" destOrd="0" parTransId="{51166447-A354-4BB2-A310-45986E3A4D04}" sibTransId="{6A69D0D3-6F93-4D98-A051-D22ABD548082}"/>
    <dgm:cxn modelId="{2D89F43D-92C3-487E-A1B3-37EC62F0C9CB}" type="presOf" srcId="{458C4C46-D157-4202-91DF-4FCC77FBEA4A}" destId="{0A65231A-0F10-404B-8BA8-44A730C7FE2E}" srcOrd="0" destOrd="0" presId="urn:microsoft.com/office/officeart/2005/8/layout/vList2"/>
    <dgm:cxn modelId="{462960DE-C57D-4F3D-920F-60A086B72D3D}" type="presOf" srcId="{C1EBAF5A-06C1-40AE-B31E-53F8B7163C2A}" destId="{4012C2CE-9734-47D1-B814-60CAFEC257D9}" srcOrd="0" destOrd="0" presId="urn:microsoft.com/office/officeart/2005/8/layout/vList2"/>
    <dgm:cxn modelId="{E8B583DF-94A5-4F3C-B39B-3A454B412BC3}" type="presOf" srcId="{AFB8315E-A0A0-4D6B-9370-26EB7D2D17F6}" destId="{4556BD00-A478-45B8-8A10-5C805850BA81}" srcOrd="0" destOrd="0" presId="urn:microsoft.com/office/officeart/2005/8/layout/vList2"/>
    <dgm:cxn modelId="{D5DB7291-A9A7-4730-9DD1-E587FF42E3FB}" type="presOf" srcId="{E4E9CA7A-DBF0-4C43-8D69-5C1253310176}" destId="{4012C2CE-9734-47D1-B814-60CAFEC257D9}" srcOrd="0" destOrd="3" presId="urn:microsoft.com/office/officeart/2005/8/layout/vList2"/>
    <dgm:cxn modelId="{A34D231A-0A4F-4FA2-9F69-3843F30D88F3}" type="presOf" srcId="{C3864553-3E3C-4B84-B16D-BD847CE48943}" destId="{4012C2CE-9734-47D1-B814-60CAFEC257D9}" srcOrd="0" destOrd="4" presId="urn:microsoft.com/office/officeart/2005/8/layout/vList2"/>
    <dgm:cxn modelId="{74ED9A99-FA86-4ABF-9407-26372D008FD0}" type="presOf" srcId="{3CF0FAAF-AA74-45D5-84BB-FEC70B767041}" destId="{4012C2CE-9734-47D1-B814-60CAFEC257D9}" srcOrd="0" destOrd="1" presId="urn:microsoft.com/office/officeart/2005/8/layout/vList2"/>
    <dgm:cxn modelId="{CF274A8D-1821-400F-86E7-98E06D5D8A97}" type="presOf" srcId="{70219BFE-A998-4D86-BAA7-3D1CEF6907EC}" destId="{283A2738-4CC9-4A7D-B442-7CFE7E62AF18}" srcOrd="0" destOrd="0" presId="urn:microsoft.com/office/officeart/2005/8/layout/vList2"/>
    <dgm:cxn modelId="{89358B00-CE30-4855-A9D5-0A76A7B37D3C}" srcId="{70219BFE-A998-4D86-BAA7-3D1CEF6907EC}" destId="{C3864553-3E3C-4B84-B16D-BD847CE48943}" srcOrd="2" destOrd="0" parTransId="{FB85F697-B2AF-43C0-91F8-51FF4448050D}" sibTransId="{50614F23-74CC-4665-B516-73C9DB5CEF3E}"/>
    <dgm:cxn modelId="{1402DC9B-3573-456F-8D36-729328470AD8}" type="presParOf" srcId="{4556BD00-A478-45B8-8A10-5C805850BA81}" destId="{64E1CC3F-5C76-4B7B-823F-47C7D1BC48CD}" srcOrd="0" destOrd="0" presId="urn:microsoft.com/office/officeart/2005/8/layout/vList2"/>
    <dgm:cxn modelId="{58C1B1CD-6BCB-453F-BD34-8D910395AADA}" type="presParOf" srcId="{4556BD00-A478-45B8-8A10-5C805850BA81}" destId="{0A65231A-0F10-404B-8BA8-44A730C7FE2E}" srcOrd="1" destOrd="0" presId="urn:microsoft.com/office/officeart/2005/8/layout/vList2"/>
    <dgm:cxn modelId="{140C2053-F243-4293-9554-AB7E80372B9C}" type="presParOf" srcId="{4556BD00-A478-45B8-8A10-5C805850BA81}" destId="{283A2738-4CC9-4A7D-B442-7CFE7E62AF18}" srcOrd="2" destOrd="0" presId="urn:microsoft.com/office/officeart/2005/8/layout/vList2"/>
    <dgm:cxn modelId="{6E7F630B-E4BA-4C5D-A16D-F677A76BBEA4}" type="presParOf" srcId="{4556BD00-A478-45B8-8A10-5C805850BA81}" destId="{4012C2CE-9734-47D1-B814-60CAFEC257D9}"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D6DB9505-5DEF-4181-8B13-1673AD3A6257}"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13DF6F79-0554-4C46-8382-357CBF97DFA6}">
      <dgm:prSet phldrT="[Text]"/>
      <dgm:spPr/>
      <dgm:t>
        <a:bodyPr/>
        <a:lstStyle/>
        <a:p>
          <a:r>
            <a:rPr lang="en-US" dirty="0" smtClean="0">
              <a:solidFill>
                <a:schemeClr val="bg1"/>
              </a:solidFill>
            </a:rPr>
            <a:t>ATIS </a:t>
          </a:r>
          <a:r>
            <a:rPr lang="en-US" b="1" dirty="0" smtClean="0">
              <a:solidFill>
                <a:schemeClr val="bg1"/>
              </a:solidFill>
            </a:rPr>
            <a:t>WTSC/ESIF</a:t>
          </a:r>
          <a:r>
            <a:rPr lang="en-US" dirty="0" smtClean="0">
              <a:solidFill>
                <a:schemeClr val="bg1"/>
              </a:solidFill>
            </a:rPr>
            <a:t> expanded existing solution (ATIS-0700015) that defined the North American emergency call handling procedures in an IMS-based origination network and routing of such calls to a terminating </a:t>
          </a:r>
          <a:r>
            <a:rPr lang="en-US" dirty="0" err="1" smtClean="0">
              <a:solidFill>
                <a:schemeClr val="bg1"/>
              </a:solidFill>
            </a:rPr>
            <a:t>ESInet</a:t>
          </a:r>
          <a:r>
            <a:rPr lang="en-US" dirty="0" smtClean="0">
              <a:solidFill>
                <a:schemeClr val="bg1"/>
              </a:solidFill>
            </a:rPr>
            <a:t>/Legacy Selective Router, </a:t>
          </a:r>
          <a:r>
            <a:rPr lang="en-US" i="1" dirty="0" smtClean="0">
              <a:solidFill>
                <a:schemeClr val="bg1"/>
              </a:solidFill>
            </a:rPr>
            <a:t>to support Multimedia Emergency Services (MMES)</a:t>
          </a:r>
          <a:r>
            <a:rPr lang="en-US" dirty="0" smtClean="0">
              <a:solidFill>
                <a:schemeClr val="bg1"/>
              </a:solidFill>
            </a:rPr>
            <a:t>.</a:t>
          </a:r>
          <a:endParaRPr lang="en-US" dirty="0">
            <a:solidFill>
              <a:schemeClr val="bg1"/>
            </a:solidFill>
          </a:endParaRPr>
        </a:p>
      </dgm:t>
    </dgm:pt>
    <dgm:pt modelId="{C3D442B3-94E7-49CE-9DFC-44F2EDAB7A1C}" type="parTrans" cxnId="{DFFDD266-DCBA-4C47-8101-77025867CD5F}">
      <dgm:prSet/>
      <dgm:spPr/>
      <dgm:t>
        <a:bodyPr/>
        <a:lstStyle/>
        <a:p>
          <a:endParaRPr lang="en-US"/>
        </a:p>
      </dgm:t>
    </dgm:pt>
    <dgm:pt modelId="{D931FD40-6ADC-40EC-B324-DF76B4CC011D}" type="sibTrans" cxnId="{DFFDD266-DCBA-4C47-8101-77025867CD5F}">
      <dgm:prSet/>
      <dgm:spPr/>
      <dgm:t>
        <a:bodyPr/>
        <a:lstStyle/>
        <a:p>
          <a:endParaRPr lang="en-US"/>
        </a:p>
      </dgm:t>
    </dgm:pt>
    <dgm:pt modelId="{B127AEAA-F087-4C1E-B955-8670EE54645F}">
      <dgm:prSet phldrT="[Text]"/>
      <dgm:spPr/>
      <dgm:t>
        <a:bodyPr/>
        <a:lstStyle/>
        <a:p>
          <a:pPr rtl="0"/>
          <a:r>
            <a:rPr lang="en-US" dirty="0" smtClean="0">
              <a:solidFill>
                <a:schemeClr val="tx1"/>
              </a:solidFill>
            </a:rPr>
            <a:t>Allow for full multimedia experience encompassing simultaneous text, voice, pictures, and video.</a:t>
          </a:r>
          <a:endParaRPr lang="en-US" dirty="0">
            <a:solidFill>
              <a:schemeClr val="tx1"/>
            </a:solidFill>
          </a:endParaRPr>
        </a:p>
      </dgm:t>
    </dgm:pt>
    <dgm:pt modelId="{85265E7B-BA72-4576-835E-45655A098BB1}" type="parTrans" cxnId="{A7A305D3-605E-4062-9698-8C724173B5D9}">
      <dgm:prSet/>
      <dgm:spPr/>
      <dgm:t>
        <a:bodyPr/>
        <a:lstStyle/>
        <a:p>
          <a:endParaRPr lang="en-US"/>
        </a:p>
      </dgm:t>
    </dgm:pt>
    <dgm:pt modelId="{ADE9C840-4F2F-4648-97B0-A3424F89B584}" type="sibTrans" cxnId="{A7A305D3-605E-4062-9698-8C724173B5D9}">
      <dgm:prSet/>
      <dgm:spPr/>
      <dgm:t>
        <a:bodyPr/>
        <a:lstStyle/>
        <a:p>
          <a:endParaRPr lang="en-US"/>
        </a:p>
      </dgm:t>
    </dgm:pt>
    <dgm:pt modelId="{34712CDE-0B64-4EE9-9D83-BEEE514BC0CB}">
      <dgm:prSet phldrT="[Text]"/>
      <dgm:spPr/>
      <dgm:t>
        <a:bodyPr/>
        <a:lstStyle/>
        <a:p>
          <a:pPr rtl="0"/>
          <a:r>
            <a:rPr lang="en-US" dirty="0" smtClean="0">
              <a:solidFill>
                <a:schemeClr val="tx1"/>
              </a:solidFill>
            </a:rPr>
            <a:t>Target completion 2Q2015.</a:t>
          </a:r>
          <a:endParaRPr lang="en-US" dirty="0">
            <a:solidFill>
              <a:schemeClr val="tx1"/>
            </a:solidFill>
          </a:endParaRPr>
        </a:p>
      </dgm:t>
    </dgm:pt>
    <dgm:pt modelId="{38F09D89-AA44-45CC-83DC-EA18A2467ACD}" type="parTrans" cxnId="{B8D832EA-12C5-4803-96A5-FBF12CFBFEA7}">
      <dgm:prSet/>
      <dgm:spPr/>
      <dgm:t>
        <a:bodyPr/>
        <a:lstStyle/>
        <a:p>
          <a:endParaRPr lang="en-US"/>
        </a:p>
      </dgm:t>
    </dgm:pt>
    <dgm:pt modelId="{3C8D554C-F180-4A32-90FE-3336F4C7B4F0}" type="sibTrans" cxnId="{B8D832EA-12C5-4803-96A5-FBF12CFBFEA7}">
      <dgm:prSet/>
      <dgm:spPr/>
      <dgm:t>
        <a:bodyPr/>
        <a:lstStyle/>
        <a:p>
          <a:endParaRPr lang="en-US"/>
        </a:p>
      </dgm:t>
    </dgm:pt>
    <dgm:pt modelId="{BBA5B465-A7D2-42B6-AD3E-8E8E2CA4E345}" type="pres">
      <dgm:prSet presAssocID="{D6DB9505-5DEF-4181-8B13-1673AD3A6257}" presName="linear" presStyleCnt="0">
        <dgm:presLayoutVars>
          <dgm:animLvl val="lvl"/>
          <dgm:resizeHandles val="exact"/>
        </dgm:presLayoutVars>
      </dgm:prSet>
      <dgm:spPr/>
      <dgm:t>
        <a:bodyPr/>
        <a:lstStyle/>
        <a:p>
          <a:endParaRPr lang="en-US"/>
        </a:p>
      </dgm:t>
    </dgm:pt>
    <dgm:pt modelId="{0A2BEA0C-FA70-4DAD-B6A7-834CBEA059DA}" type="pres">
      <dgm:prSet presAssocID="{13DF6F79-0554-4C46-8382-357CBF97DFA6}" presName="parentText" presStyleLbl="node1" presStyleIdx="0" presStyleCnt="1">
        <dgm:presLayoutVars>
          <dgm:chMax val="0"/>
          <dgm:bulletEnabled val="1"/>
        </dgm:presLayoutVars>
      </dgm:prSet>
      <dgm:spPr/>
      <dgm:t>
        <a:bodyPr/>
        <a:lstStyle/>
        <a:p>
          <a:endParaRPr lang="en-US"/>
        </a:p>
      </dgm:t>
    </dgm:pt>
    <dgm:pt modelId="{FD577670-80A5-40DC-9011-FE8DB7AD1C45}" type="pres">
      <dgm:prSet presAssocID="{13DF6F79-0554-4C46-8382-357CBF97DFA6}" presName="childText" presStyleLbl="revTx" presStyleIdx="0" presStyleCnt="1">
        <dgm:presLayoutVars>
          <dgm:bulletEnabled val="1"/>
        </dgm:presLayoutVars>
      </dgm:prSet>
      <dgm:spPr/>
      <dgm:t>
        <a:bodyPr/>
        <a:lstStyle/>
        <a:p>
          <a:endParaRPr lang="en-US"/>
        </a:p>
      </dgm:t>
    </dgm:pt>
  </dgm:ptLst>
  <dgm:cxnLst>
    <dgm:cxn modelId="{B8D832EA-12C5-4803-96A5-FBF12CFBFEA7}" srcId="{13DF6F79-0554-4C46-8382-357CBF97DFA6}" destId="{34712CDE-0B64-4EE9-9D83-BEEE514BC0CB}" srcOrd="1" destOrd="0" parTransId="{38F09D89-AA44-45CC-83DC-EA18A2467ACD}" sibTransId="{3C8D554C-F180-4A32-90FE-3336F4C7B4F0}"/>
    <dgm:cxn modelId="{F695B4B3-1D9E-49C7-83E7-3A7236B4AA1C}" type="presOf" srcId="{13DF6F79-0554-4C46-8382-357CBF97DFA6}" destId="{0A2BEA0C-FA70-4DAD-B6A7-834CBEA059DA}" srcOrd="0" destOrd="0" presId="urn:microsoft.com/office/officeart/2005/8/layout/vList2"/>
    <dgm:cxn modelId="{443D93A9-F06C-48DD-9B49-2354EA1D5531}" type="presOf" srcId="{34712CDE-0B64-4EE9-9D83-BEEE514BC0CB}" destId="{FD577670-80A5-40DC-9011-FE8DB7AD1C45}" srcOrd="0" destOrd="1" presId="urn:microsoft.com/office/officeart/2005/8/layout/vList2"/>
    <dgm:cxn modelId="{A7A305D3-605E-4062-9698-8C724173B5D9}" srcId="{13DF6F79-0554-4C46-8382-357CBF97DFA6}" destId="{B127AEAA-F087-4C1E-B955-8670EE54645F}" srcOrd="0" destOrd="0" parTransId="{85265E7B-BA72-4576-835E-45655A098BB1}" sibTransId="{ADE9C840-4F2F-4648-97B0-A3424F89B584}"/>
    <dgm:cxn modelId="{94A008EF-6FD0-49CE-AFA0-5AD3AA6B782A}" type="presOf" srcId="{B127AEAA-F087-4C1E-B955-8670EE54645F}" destId="{FD577670-80A5-40DC-9011-FE8DB7AD1C45}" srcOrd="0" destOrd="0" presId="urn:microsoft.com/office/officeart/2005/8/layout/vList2"/>
    <dgm:cxn modelId="{1681899D-12E3-44A4-A140-B41400EC8710}" type="presOf" srcId="{D6DB9505-5DEF-4181-8B13-1673AD3A6257}" destId="{BBA5B465-A7D2-42B6-AD3E-8E8E2CA4E345}" srcOrd="0" destOrd="0" presId="urn:microsoft.com/office/officeart/2005/8/layout/vList2"/>
    <dgm:cxn modelId="{DFFDD266-DCBA-4C47-8101-77025867CD5F}" srcId="{D6DB9505-5DEF-4181-8B13-1673AD3A6257}" destId="{13DF6F79-0554-4C46-8382-357CBF97DFA6}" srcOrd="0" destOrd="0" parTransId="{C3D442B3-94E7-49CE-9DFC-44F2EDAB7A1C}" sibTransId="{D931FD40-6ADC-40EC-B324-DF76B4CC011D}"/>
    <dgm:cxn modelId="{A6F44B49-ACF1-4969-B4F4-62E65B9826BC}" type="presParOf" srcId="{BBA5B465-A7D2-42B6-AD3E-8E8E2CA4E345}" destId="{0A2BEA0C-FA70-4DAD-B6A7-834CBEA059DA}" srcOrd="0" destOrd="0" presId="urn:microsoft.com/office/officeart/2005/8/layout/vList2"/>
    <dgm:cxn modelId="{3562306E-F5F7-41F2-82E0-A728B07448AE}" type="presParOf" srcId="{BBA5B465-A7D2-42B6-AD3E-8E8E2CA4E345}" destId="{FD577670-80A5-40DC-9011-FE8DB7AD1C45}"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FB8315E-A0A0-4D6B-9370-26EB7D2D17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B76EC8-216C-4CF0-AE72-0D314305F90B}">
      <dgm:prSet/>
      <dgm:spPr/>
      <dgm:t>
        <a:bodyPr/>
        <a:lstStyle/>
        <a:p>
          <a:pPr rtl="0"/>
          <a:r>
            <a:rPr lang="en-US" dirty="0" smtClean="0">
              <a:solidFill>
                <a:schemeClr val="bg1"/>
              </a:solidFill>
            </a:rPr>
            <a:t>ATIS efforts in support of FCC Technological Advisory Council (TAC) recommendations.  Highlights include:</a:t>
          </a:r>
        </a:p>
      </dgm:t>
    </dgm:pt>
    <dgm:pt modelId="{5B2DF166-4384-4EA5-81E9-457E1B651CE5}" type="parTrans" cxnId="{0FF49B6B-1C4D-4153-80A1-CACA948DB228}">
      <dgm:prSet/>
      <dgm:spPr/>
      <dgm:t>
        <a:bodyPr/>
        <a:lstStyle/>
        <a:p>
          <a:endParaRPr lang="en-US"/>
        </a:p>
      </dgm:t>
    </dgm:pt>
    <dgm:pt modelId="{9B6E4E27-8F09-409A-A293-04C26EBB53CF}" type="sibTrans" cxnId="{0FF49B6B-1C4D-4153-80A1-CACA948DB228}">
      <dgm:prSet/>
      <dgm:spPr/>
      <dgm:t>
        <a:bodyPr/>
        <a:lstStyle/>
        <a:p>
          <a:endParaRPr lang="en-US"/>
        </a:p>
      </dgm:t>
    </dgm:pt>
    <dgm:pt modelId="{458C4C46-D157-4202-91DF-4FCC77FBEA4A}">
      <dgm:prSet/>
      <dgm:spPr/>
      <dgm:t>
        <a:bodyPr/>
        <a:lstStyle/>
        <a:p>
          <a:pPr rtl="0"/>
          <a:r>
            <a:rPr lang="en-US" dirty="0" smtClean="0">
              <a:solidFill>
                <a:schemeClr val="tx1"/>
              </a:solidFill>
            </a:rPr>
            <a:t>ATIS, working with GSMA NA, is developing standards, methods and procedures to obtain device identifiers from smartphones including those that are locked or rendered inoperable.</a:t>
          </a:r>
          <a:endParaRPr lang="en-US" dirty="0">
            <a:solidFill>
              <a:schemeClr val="tx1"/>
            </a:solidFill>
          </a:endParaRPr>
        </a:p>
      </dgm:t>
    </dgm:pt>
    <dgm:pt modelId="{E9F9F38C-174E-4BB7-87E4-8431B573A515}" type="parTrans" cxnId="{B608CDFA-FD65-4AB8-AADF-A596C324D1C6}">
      <dgm:prSet/>
      <dgm:spPr/>
      <dgm:t>
        <a:bodyPr/>
        <a:lstStyle/>
        <a:p>
          <a:endParaRPr lang="en-US"/>
        </a:p>
      </dgm:t>
    </dgm:pt>
    <dgm:pt modelId="{31474053-0AE0-4DFC-A46F-1B3574CF826B}" type="sibTrans" cxnId="{B608CDFA-FD65-4AB8-AADF-A596C324D1C6}">
      <dgm:prSet/>
      <dgm:spPr/>
      <dgm:t>
        <a:bodyPr/>
        <a:lstStyle/>
        <a:p>
          <a:endParaRPr lang="en-US"/>
        </a:p>
      </dgm:t>
    </dgm:pt>
    <dgm:pt modelId="{4556BD00-A478-45B8-8A10-5C805850BA81}" type="pres">
      <dgm:prSet presAssocID="{AFB8315E-A0A0-4D6B-9370-26EB7D2D17F6}" presName="linear" presStyleCnt="0">
        <dgm:presLayoutVars>
          <dgm:animLvl val="lvl"/>
          <dgm:resizeHandles val="exact"/>
        </dgm:presLayoutVars>
      </dgm:prSet>
      <dgm:spPr/>
      <dgm:t>
        <a:bodyPr/>
        <a:lstStyle/>
        <a:p>
          <a:endParaRPr lang="en-US"/>
        </a:p>
      </dgm:t>
    </dgm:pt>
    <dgm:pt modelId="{64E1CC3F-5C76-4B7B-823F-47C7D1BC48CD}" type="pres">
      <dgm:prSet presAssocID="{E0B76EC8-216C-4CF0-AE72-0D314305F90B}" presName="parentText" presStyleLbl="node1" presStyleIdx="0" presStyleCnt="1" custScaleY="73564">
        <dgm:presLayoutVars>
          <dgm:chMax val="0"/>
          <dgm:bulletEnabled val="1"/>
        </dgm:presLayoutVars>
      </dgm:prSet>
      <dgm:spPr/>
      <dgm:t>
        <a:bodyPr/>
        <a:lstStyle/>
        <a:p>
          <a:endParaRPr lang="en-US"/>
        </a:p>
      </dgm:t>
    </dgm:pt>
    <dgm:pt modelId="{0A65231A-0F10-404B-8BA8-44A730C7FE2E}" type="pres">
      <dgm:prSet presAssocID="{E0B76EC8-216C-4CF0-AE72-0D314305F90B}" presName="childText" presStyleLbl="revTx" presStyleIdx="0" presStyleCnt="1">
        <dgm:presLayoutVars>
          <dgm:bulletEnabled val="1"/>
        </dgm:presLayoutVars>
      </dgm:prSet>
      <dgm:spPr/>
      <dgm:t>
        <a:bodyPr/>
        <a:lstStyle/>
        <a:p>
          <a:endParaRPr lang="en-US"/>
        </a:p>
      </dgm:t>
    </dgm:pt>
  </dgm:ptLst>
  <dgm:cxnLst>
    <dgm:cxn modelId="{B608CDFA-FD65-4AB8-AADF-A596C324D1C6}" srcId="{E0B76EC8-216C-4CF0-AE72-0D314305F90B}" destId="{458C4C46-D157-4202-91DF-4FCC77FBEA4A}" srcOrd="0" destOrd="0" parTransId="{E9F9F38C-174E-4BB7-87E4-8431B573A515}" sibTransId="{31474053-0AE0-4DFC-A46F-1B3574CF826B}"/>
    <dgm:cxn modelId="{3A3B1342-5E6F-4678-8CD6-1C3B7C30D82A}" type="presOf" srcId="{AFB8315E-A0A0-4D6B-9370-26EB7D2D17F6}" destId="{4556BD00-A478-45B8-8A10-5C805850BA81}" srcOrd="0" destOrd="0" presId="urn:microsoft.com/office/officeart/2005/8/layout/vList2"/>
    <dgm:cxn modelId="{0FF49B6B-1C4D-4153-80A1-CACA948DB228}" srcId="{AFB8315E-A0A0-4D6B-9370-26EB7D2D17F6}" destId="{E0B76EC8-216C-4CF0-AE72-0D314305F90B}" srcOrd="0" destOrd="0" parTransId="{5B2DF166-4384-4EA5-81E9-457E1B651CE5}" sibTransId="{9B6E4E27-8F09-409A-A293-04C26EBB53CF}"/>
    <dgm:cxn modelId="{57B02044-BEEE-44B2-882E-5D25D82DF5FB}" type="presOf" srcId="{458C4C46-D157-4202-91DF-4FCC77FBEA4A}" destId="{0A65231A-0F10-404B-8BA8-44A730C7FE2E}" srcOrd="0" destOrd="0" presId="urn:microsoft.com/office/officeart/2005/8/layout/vList2"/>
    <dgm:cxn modelId="{D6D95A76-B39C-412F-BCFF-2B0EC198886B}" type="presOf" srcId="{E0B76EC8-216C-4CF0-AE72-0D314305F90B}" destId="{64E1CC3F-5C76-4B7B-823F-47C7D1BC48CD}" srcOrd="0" destOrd="0" presId="urn:microsoft.com/office/officeart/2005/8/layout/vList2"/>
    <dgm:cxn modelId="{CA359C96-1EC8-45D0-9B3C-3EEC17FC0395}" type="presParOf" srcId="{4556BD00-A478-45B8-8A10-5C805850BA81}" destId="{64E1CC3F-5C76-4B7B-823F-47C7D1BC48CD}" srcOrd="0" destOrd="0" presId="urn:microsoft.com/office/officeart/2005/8/layout/vList2"/>
    <dgm:cxn modelId="{3F27CB5C-5D81-4AE4-BFEE-2DCB02981BFF}" type="presParOf" srcId="{4556BD00-A478-45B8-8A10-5C805850BA81}" destId="{0A65231A-0F10-404B-8BA8-44A730C7FE2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FB8315E-A0A0-4D6B-9370-26EB7D2D17F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0B76EC8-216C-4CF0-AE72-0D314305F90B}">
      <dgm:prSet/>
      <dgm:spPr/>
      <dgm:t>
        <a:bodyPr/>
        <a:lstStyle/>
        <a:p>
          <a:pPr rtl="0"/>
          <a:r>
            <a:rPr lang="en-US" dirty="0" smtClean="0">
              <a:solidFill>
                <a:schemeClr val="bg1"/>
              </a:solidFill>
            </a:rPr>
            <a:t>ATIS evaluating technology impacts of 5G (implementation anticipated ~2020 or later) on North American market, which will potentially include public safety impacts.</a:t>
          </a:r>
        </a:p>
      </dgm:t>
    </dgm:pt>
    <dgm:pt modelId="{5B2DF166-4384-4EA5-81E9-457E1B651CE5}" type="parTrans" cxnId="{0FF49B6B-1C4D-4153-80A1-CACA948DB228}">
      <dgm:prSet/>
      <dgm:spPr/>
      <dgm:t>
        <a:bodyPr/>
        <a:lstStyle/>
        <a:p>
          <a:endParaRPr lang="en-US"/>
        </a:p>
      </dgm:t>
    </dgm:pt>
    <dgm:pt modelId="{9B6E4E27-8F09-409A-A293-04C26EBB53CF}" type="sibTrans" cxnId="{0FF49B6B-1C4D-4153-80A1-CACA948DB228}">
      <dgm:prSet/>
      <dgm:spPr/>
      <dgm:t>
        <a:bodyPr/>
        <a:lstStyle/>
        <a:p>
          <a:endParaRPr lang="en-US"/>
        </a:p>
      </dgm:t>
    </dgm:pt>
    <dgm:pt modelId="{458C4C46-D157-4202-91DF-4FCC77FBEA4A}">
      <dgm:prSet/>
      <dgm:spPr/>
      <dgm:t>
        <a:bodyPr/>
        <a:lstStyle/>
        <a:p>
          <a:pPr rtl="0"/>
          <a:r>
            <a:rPr lang="en-US" b="0" i="0" dirty="0" smtClean="0">
              <a:solidFill>
                <a:schemeClr val="tx1"/>
              </a:solidFill>
            </a:rPr>
            <a:t>Hosting ATIS 5G Workshop from June 8-9 in Chicago</a:t>
          </a:r>
          <a:endParaRPr lang="en-US" dirty="0">
            <a:solidFill>
              <a:schemeClr val="tx1"/>
            </a:solidFill>
          </a:endParaRPr>
        </a:p>
      </dgm:t>
    </dgm:pt>
    <dgm:pt modelId="{E9F9F38C-174E-4BB7-87E4-8431B573A515}" type="parTrans" cxnId="{B608CDFA-FD65-4AB8-AADF-A596C324D1C6}">
      <dgm:prSet/>
      <dgm:spPr/>
      <dgm:t>
        <a:bodyPr/>
        <a:lstStyle/>
        <a:p>
          <a:endParaRPr lang="en-US"/>
        </a:p>
      </dgm:t>
    </dgm:pt>
    <dgm:pt modelId="{31474053-0AE0-4DFC-A46F-1B3574CF826B}" type="sibTrans" cxnId="{B608CDFA-FD65-4AB8-AADF-A596C324D1C6}">
      <dgm:prSet/>
      <dgm:spPr/>
      <dgm:t>
        <a:bodyPr/>
        <a:lstStyle/>
        <a:p>
          <a:endParaRPr lang="en-US"/>
        </a:p>
      </dgm:t>
    </dgm:pt>
    <dgm:pt modelId="{71D6900F-1729-4AEE-9620-15400D2FA9B8}">
      <dgm:prSet/>
      <dgm:spPr/>
      <dgm:t>
        <a:bodyPr/>
        <a:lstStyle/>
        <a:p>
          <a:pPr rtl="0"/>
          <a:r>
            <a:rPr lang="en-US" dirty="0" smtClean="0">
              <a:solidFill>
                <a:schemeClr val="tx1"/>
              </a:solidFill>
            </a:rPr>
            <a:t>3GPP “5G” Study Item approved</a:t>
          </a:r>
          <a:endParaRPr lang="en-US" dirty="0">
            <a:solidFill>
              <a:schemeClr val="tx1"/>
            </a:solidFill>
          </a:endParaRPr>
        </a:p>
      </dgm:t>
    </dgm:pt>
    <dgm:pt modelId="{598AE4E6-5FA6-43FF-A09E-CAE638C35811}" type="parTrans" cxnId="{BD0AFADF-53BE-40FA-AA72-F6362378FE5A}">
      <dgm:prSet/>
      <dgm:spPr/>
      <dgm:t>
        <a:bodyPr/>
        <a:lstStyle/>
        <a:p>
          <a:endParaRPr lang="en-US"/>
        </a:p>
      </dgm:t>
    </dgm:pt>
    <dgm:pt modelId="{9C96D72F-C39C-4316-8C11-450BC6A38387}" type="sibTrans" cxnId="{BD0AFADF-53BE-40FA-AA72-F6362378FE5A}">
      <dgm:prSet/>
      <dgm:spPr/>
      <dgm:t>
        <a:bodyPr/>
        <a:lstStyle/>
        <a:p>
          <a:endParaRPr lang="en-US"/>
        </a:p>
      </dgm:t>
    </dgm:pt>
    <dgm:pt modelId="{32C5B9C9-7765-40C8-A285-8ACE6318770B}">
      <dgm:prSet/>
      <dgm:spPr/>
      <dgm:t>
        <a:bodyPr/>
        <a:lstStyle/>
        <a:p>
          <a:pPr rtl="0"/>
          <a:r>
            <a:rPr lang="en-US" dirty="0" smtClean="0">
              <a:solidFill>
                <a:schemeClr val="tx1"/>
              </a:solidFill>
            </a:rPr>
            <a:t>ATIS will collaborate and liaise with appropriate organizations</a:t>
          </a:r>
          <a:endParaRPr lang="en-US" dirty="0">
            <a:solidFill>
              <a:schemeClr val="tx1"/>
            </a:solidFill>
          </a:endParaRPr>
        </a:p>
      </dgm:t>
    </dgm:pt>
    <dgm:pt modelId="{57ED90CC-8A6C-42A5-91E5-9A5135B0D2F5}" type="parTrans" cxnId="{672A2D59-445F-412B-91F5-5B52B28132CA}">
      <dgm:prSet/>
      <dgm:spPr/>
      <dgm:t>
        <a:bodyPr/>
        <a:lstStyle/>
        <a:p>
          <a:endParaRPr lang="en-US"/>
        </a:p>
      </dgm:t>
    </dgm:pt>
    <dgm:pt modelId="{1B09DA69-895E-45B6-840A-4FA9E9CBBBFA}" type="sibTrans" cxnId="{672A2D59-445F-412B-91F5-5B52B28132CA}">
      <dgm:prSet/>
      <dgm:spPr/>
      <dgm:t>
        <a:bodyPr/>
        <a:lstStyle/>
        <a:p>
          <a:endParaRPr lang="en-US"/>
        </a:p>
      </dgm:t>
    </dgm:pt>
    <dgm:pt modelId="{61EB9CF1-752B-4186-A19F-561554342549}">
      <dgm:prSet/>
      <dgm:spPr/>
      <dgm:t>
        <a:bodyPr/>
        <a:lstStyle/>
        <a:p>
          <a:pPr rtl="0"/>
          <a:endParaRPr lang="en-US" dirty="0">
            <a:solidFill>
              <a:schemeClr val="tx1"/>
            </a:solidFill>
          </a:endParaRPr>
        </a:p>
      </dgm:t>
    </dgm:pt>
    <dgm:pt modelId="{DD5EF1C3-240A-476E-A614-730A8C6C0414}" type="parTrans" cxnId="{AE1CECD2-B4E5-456D-8717-6FB737E49CD9}">
      <dgm:prSet/>
      <dgm:spPr/>
      <dgm:t>
        <a:bodyPr/>
        <a:lstStyle/>
        <a:p>
          <a:endParaRPr lang="en-US"/>
        </a:p>
      </dgm:t>
    </dgm:pt>
    <dgm:pt modelId="{39506A85-38E2-4C00-B5AC-E170CA3B3B9C}" type="sibTrans" cxnId="{AE1CECD2-B4E5-456D-8717-6FB737E49CD9}">
      <dgm:prSet/>
      <dgm:spPr/>
      <dgm:t>
        <a:bodyPr/>
        <a:lstStyle/>
        <a:p>
          <a:endParaRPr lang="en-US"/>
        </a:p>
      </dgm:t>
    </dgm:pt>
    <dgm:pt modelId="{4556BD00-A478-45B8-8A10-5C805850BA81}" type="pres">
      <dgm:prSet presAssocID="{AFB8315E-A0A0-4D6B-9370-26EB7D2D17F6}" presName="linear" presStyleCnt="0">
        <dgm:presLayoutVars>
          <dgm:animLvl val="lvl"/>
          <dgm:resizeHandles val="exact"/>
        </dgm:presLayoutVars>
      </dgm:prSet>
      <dgm:spPr/>
      <dgm:t>
        <a:bodyPr/>
        <a:lstStyle/>
        <a:p>
          <a:endParaRPr lang="en-US"/>
        </a:p>
      </dgm:t>
    </dgm:pt>
    <dgm:pt modelId="{64E1CC3F-5C76-4B7B-823F-47C7D1BC48CD}" type="pres">
      <dgm:prSet presAssocID="{E0B76EC8-216C-4CF0-AE72-0D314305F90B}" presName="parentText" presStyleLbl="node1" presStyleIdx="0" presStyleCnt="1" custLinFactNeighborY="-25630">
        <dgm:presLayoutVars>
          <dgm:chMax val="0"/>
          <dgm:bulletEnabled val="1"/>
        </dgm:presLayoutVars>
      </dgm:prSet>
      <dgm:spPr/>
      <dgm:t>
        <a:bodyPr/>
        <a:lstStyle/>
        <a:p>
          <a:endParaRPr lang="en-US"/>
        </a:p>
      </dgm:t>
    </dgm:pt>
    <dgm:pt modelId="{0A65231A-0F10-404B-8BA8-44A730C7FE2E}" type="pres">
      <dgm:prSet presAssocID="{E0B76EC8-216C-4CF0-AE72-0D314305F90B}" presName="childText" presStyleLbl="revTx" presStyleIdx="0" presStyleCnt="1" custScaleY="85201" custLinFactNeighborY="-9660">
        <dgm:presLayoutVars>
          <dgm:bulletEnabled val="1"/>
        </dgm:presLayoutVars>
      </dgm:prSet>
      <dgm:spPr/>
      <dgm:t>
        <a:bodyPr/>
        <a:lstStyle/>
        <a:p>
          <a:endParaRPr lang="en-US"/>
        </a:p>
      </dgm:t>
    </dgm:pt>
  </dgm:ptLst>
  <dgm:cxnLst>
    <dgm:cxn modelId="{233026EF-82AE-4A25-B5C2-F7896493EFAC}" type="presOf" srcId="{61EB9CF1-752B-4186-A19F-561554342549}" destId="{0A65231A-0F10-404B-8BA8-44A730C7FE2E}" srcOrd="0" destOrd="3" presId="urn:microsoft.com/office/officeart/2005/8/layout/vList2"/>
    <dgm:cxn modelId="{4D83CF3A-1A0F-467D-96C3-5441E3BF3882}" type="presOf" srcId="{E0B76EC8-216C-4CF0-AE72-0D314305F90B}" destId="{64E1CC3F-5C76-4B7B-823F-47C7D1BC48CD}" srcOrd="0" destOrd="0" presId="urn:microsoft.com/office/officeart/2005/8/layout/vList2"/>
    <dgm:cxn modelId="{61A18089-EB94-41D5-ABD9-16B4E0568680}" type="presOf" srcId="{AFB8315E-A0A0-4D6B-9370-26EB7D2D17F6}" destId="{4556BD00-A478-45B8-8A10-5C805850BA81}" srcOrd="0" destOrd="0" presId="urn:microsoft.com/office/officeart/2005/8/layout/vList2"/>
    <dgm:cxn modelId="{672A2D59-445F-412B-91F5-5B52B28132CA}" srcId="{E0B76EC8-216C-4CF0-AE72-0D314305F90B}" destId="{32C5B9C9-7765-40C8-A285-8ACE6318770B}" srcOrd="2" destOrd="0" parTransId="{57ED90CC-8A6C-42A5-91E5-9A5135B0D2F5}" sibTransId="{1B09DA69-895E-45B6-840A-4FA9E9CBBBFA}"/>
    <dgm:cxn modelId="{BD0AFADF-53BE-40FA-AA72-F6362378FE5A}" srcId="{E0B76EC8-216C-4CF0-AE72-0D314305F90B}" destId="{71D6900F-1729-4AEE-9620-15400D2FA9B8}" srcOrd="1" destOrd="0" parTransId="{598AE4E6-5FA6-43FF-A09E-CAE638C35811}" sibTransId="{9C96D72F-C39C-4316-8C11-450BC6A38387}"/>
    <dgm:cxn modelId="{0FF49B6B-1C4D-4153-80A1-CACA948DB228}" srcId="{AFB8315E-A0A0-4D6B-9370-26EB7D2D17F6}" destId="{E0B76EC8-216C-4CF0-AE72-0D314305F90B}" srcOrd="0" destOrd="0" parTransId="{5B2DF166-4384-4EA5-81E9-457E1B651CE5}" sibTransId="{9B6E4E27-8F09-409A-A293-04C26EBB53CF}"/>
    <dgm:cxn modelId="{B608CDFA-FD65-4AB8-AADF-A596C324D1C6}" srcId="{E0B76EC8-216C-4CF0-AE72-0D314305F90B}" destId="{458C4C46-D157-4202-91DF-4FCC77FBEA4A}" srcOrd="0" destOrd="0" parTransId="{E9F9F38C-174E-4BB7-87E4-8431B573A515}" sibTransId="{31474053-0AE0-4DFC-A46F-1B3574CF826B}"/>
    <dgm:cxn modelId="{AE1CECD2-B4E5-456D-8717-6FB737E49CD9}" srcId="{E0B76EC8-216C-4CF0-AE72-0D314305F90B}" destId="{61EB9CF1-752B-4186-A19F-561554342549}" srcOrd="3" destOrd="0" parTransId="{DD5EF1C3-240A-476E-A614-730A8C6C0414}" sibTransId="{39506A85-38E2-4C00-B5AC-E170CA3B3B9C}"/>
    <dgm:cxn modelId="{033E180A-E3B4-4D99-A05A-213C4CFB24DC}" type="presOf" srcId="{32C5B9C9-7765-40C8-A285-8ACE6318770B}" destId="{0A65231A-0F10-404B-8BA8-44A730C7FE2E}" srcOrd="0" destOrd="2" presId="urn:microsoft.com/office/officeart/2005/8/layout/vList2"/>
    <dgm:cxn modelId="{374C6655-8E8A-4C14-A4BF-ABEFDD428BDA}" type="presOf" srcId="{458C4C46-D157-4202-91DF-4FCC77FBEA4A}" destId="{0A65231A-0F10-404B-8BA8-44A730C7FE2E}" srcOrd="0" destOrd="0" presId="urn:microsoft.com/office/officeart/2005/8/layout/vList2"/>
    <dgm:cxn modelId="{ADAE1A03-C5DD-4C41-B0A3-D4EC83FD1DF8}" type="presOf" srcId="{71D6900F-1729-4AEE-9620-15400D2FA9B8}" destId="{0A65231A-0F10-404B-8BA8-44A730C7FE2E}" srcOrd="0" destOrd="1" presId="urn:microsoft.com/office/officeart/2005/8/layout/vList2"/>
    <dgm:cxn modelId="{17EECDCE-7C28-4BEA-8A74-ED052254D437}" type="presParOf" srcId="{4556BD00-A478-45B8-8A10-5C805850BA81}" destId="{64E1CC3F-5C76-4B7B-823F-47C7D1BC48CD}" srcOrd="0" destOrd="0" presId="urn:microsoft.com/office/officeart/2005/8/layout/vList2"/>
    <dgm:cxn modelId="{17085E8C-2F26-4614-816B-CF0EAB1A39DB}" type="presParOf" srcId="{4556BD00-A478-45B8-8A10-5C805850BA81}" destId="{0A65231A-0F10-404B-8BA8-44A730C7FE2E}" srcOrd="1"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E32BC6-7D0E-44B0-BA89-070B9D0834F7}">
      <dsp:nvSpPr>
        <dsp:cNvPr id="0" name=""/>
        <dsp:cNvSpPr/>
      </dsp:nvSpPr>
      <dsp:spPr>
        <a:xfrm>
          <a:off x="0" y="258644"/>
          <a:ext cx="8437418" cy="47856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Founded in 1984, ATIS develops solutions that include: </a:t>
          </a:r>
          <a:endParaRPr lang="en-US" sz="1700" kern="1200" dirty="0"/>
        </a:p>
      </dsp:txBody>
      <dsp:txXfrm>
        <a:off x="23362" y="282006"/>
        <a:ext cx="8390694" cy="431844"/>
      </dsp:txXfrm>
    </dsp:sp>
    <dsp:sp modelId="{0CAC29E2-A519-4266-82F4-8D3201BB497F}">
      <dsp:nvSpPr>
        <dsp:cNvPr id="0" name=""/>
        <dsp:cNvSpPr/>
      </dsp:nvSpPr>
      <dsp:spPr>
        <a:xfrm>
          <a:off x="0" y="737212"/>
          <a:ext cx="8437418" cy="21735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888" tIns="20320" rIns="113792" bIns="20320" numCol="1" spcCol="1270" anchor="t" anchorCtr="0">
          <a:noAutofit/>
        </a:bodyPr>
        <a:lstStyle/>
        <a:p>
          <a:pPr marL="171450" lvl="1" indent="-171450" algn="l" defTabSz="711200" rtl="0">
            <a:lnSpc>
              <a:spcPct val="90000"/>
            </a:lnSpc>
            <a:spcBef>
              <a:spcPct val="0"/>
            </a:spcBef>
            <a:spcAft>
              <a:spcPct val="20000"/>
            </a:spcAft>
            <a:buChar char="••"/>
          </a:pPr>
          <a:r>
            <a:rPr lang="en-US" sz="1600" kern="1200" dirty="0" smtClean="0"/>
            <a:t>Standards;</a:t>
          </a:r>
          <a:endParaRPr lang="en-US" sz="1600" kern="1200" dirty="0"/>
        </a:p>
        <a:p>
          <a:pPr marL="171450" lvl="1" indent="-171450" algn="l" defTabSz="711200" rtl="0">
            <a:lnSpc>
              <a:spcPct val="90000"/>
            </a:lnSpc>
            <a:spcBef>
              <a:spcPct val="0"/>
            </a:spcBef>
            <a:spcAft>
              <a:spcPct val="20000"/>
            </a:spcAft>
            <a:buChar char="••"/>
          </a:pPr>
          <a:r>
            <a:rPr lang="en-US" sz="1600" kern="1200" dirty="0" smtClean="0"/>
            <a:t>Requirements; </a:t>
          </a:r>
          <a:endParaRPr lang="en-US" sz="1600" kern="1200" dirty="0"/>
        </a:p>
        <a:p>
          <a:pPr marL="171450" lvl="1" indent="-171450" algn="l" defTabSz="711200" rtl="0">
            <a:lnSpc>
              <a:spcPct val="90000"/>
            </a:lnSpc>
            <a:spcBef>
              <a:spcPct val="0"/>
            </a:spcBef>
            <a:spcAft>
              <a:spcPct val="20000"/>
            </a:spcAft>
            <a:buChar char="••"/>
          </a:pPr>
          <a:r>
            <a:rPr lang="en-US" sz="1600" kern="1200" dirty="0" smtClean="0"/>
            <a:t>Implementation Guidelines;</a:t>
          </a:r>
          <a:endParaRPr lang="en-US" sz="1600" kern="1200" dirty="0"/>
        </a:p>
        <a:p>
          <a:pPr marL="171450" lvl="1" indent="-171450" algn="l" defTabSz="711200" rtl="0">
            <a:lnSpc>
              <a:spcPct val="90000"/>
            </a:lnSpc>
            <a:spcBef>
              <a:spcPct val="0"/>
            </a:spcBef>
            <a:spcAft>
              <a:spcPct val="20000"/>
            </a:spcAft>
            <a:buChar char="••"/>
          </a:pPr>
          <a:r>
            <a:rPr lang="en-US" sz="1600" kern="1200" dirty="0" smtClean="0"/>
            <a:t>Specifications;</a:t>
          </a:r>
          <a:endParaRPr lang="en-US" sz="1600" kern="1200" dirty="0"/>
        </a:p>
        <a:p>
          <a:pPr marL="171450" lvl="1" indent="-171450" algn="l" defTabSz="711200" rtl="0">
            <a:lnSpc>
              <a:spcPct val="90000"/>
            </a:lnSpc>
            <a:spcBef>
              <a:spcPct val="0"/>
            </a:spcBef>
            <a:spcAft>
              <a:spcPct val="20000"/>
            </a:spcAft>
            <a:buChar char="••"/>
          </a:pPr>
          <a:r>
            <a:rPr lang="en-US" sz="1600" b="0" kern="1200" dirty="0" smtClean="0">
              <a:solidFill>
                <a:schemeClr val="tx1"/>
              </a:solidFill>
            </a:rPr>
            <a:t>Feasibility Studies;</a:t>
          </a:r>
          <a:endParaRPr lang="en-US" sz="1600" kern="1200" dirty="0">
            <a:solidFill>
              <a:schemeClr val="tx1"/>
            </a:solidFill>
          </a:endParaRPr>
        </a:p>
        <a:p>
          <a:pPr marL="171450" lvl="1" indent="-171450" algn="l" defTabSz="711200" rtl="0">
            <a:lnSpc>
              <a:spcPct val="90000"/>
            </a:lnSpc>
            <a:spcBef>
              <a:spcPct val="0"/>
            </a:spcBef>
            <a:spcAft>
              <a:spcPct val="20000"/>
            </a:spcAft>
            <a:buChar char="••"/>
          </a:pPr>
          <a:r>
            <a:rPr lang="en-US" sz="1600" kern="1200" dirty="0" smtClean="0"/>
            <a:t>Business use cases;</a:t>
          </a:r>
          <a:endParaRPr lang="en-US" sz="1600" kern="1200" dirty="0"/>
        </a:p>
        <a:p>
          <a:pPr marL="171450" lvl="1" indent="-171450" algn="l" defTabSz="711200" rtl="0">
            <a:lnSpc>
              <a:spcPct val="90000"/>
            </a:lnSpc>
            <a:spcBef>
              <a:spcPct val="0"/>
            </a:spcBef>
            <a:spcAft>
              <a:spcPct val="20000"/>
            </a:spcAft>
            <a:buChar char="••"/>
          </a:pPr>
          <a:r>
            <a:rPr lang="en-US" sz="1600" kern="1200" dirty="0" smtClean="0"/>
            <a:t>Software toolkits; and </a:t>
          </a:r>
          <a:endParaRPr lang="en-US" sz="1600" kern="1200" dirty="0"/>
        </a:p>
        <a:p>
          <a:pPr marL="171450" lvl="1" indent="-171450" algn="l" defTabSz="711200" rtl="0">
            <a:lnSpc>
              <a:spcPct val="90000"/>
            </a:lnSpc>
            <a:spcBef>
              <a:spcPct val="0"/>
            </a:spcBef>
            <a:spcAft>
              <a:spcPct val="20000"/>
            </a:spcAft>
            <a:buChar char="••"/>
          </a:pPr>
          <a:r>
            <a:rPr lang="en-US" sz="1600" kern="1200" dirty="0" smtClean="0"/>
            <a:t>Interoperability testing.</a:t>
          </a:r>
          <a:endParaRPr lang="en-US" sz="1600" kern="1200" dirty="0"/>
        </a:p>
      </dsp:txBody>
      <dsp:txXfrm>
        <a:off x="0" y="737212"/>
        <a:ext cx="8437418" cy="2173500"/>
      </dsp:txXfrm>
    </dsp:sp>
    <dsp:sp modelId="{65C3D99E-9185-44D9-8F2B-DF8BB43237BA}">
      <dsp:nvSpPr>
        <dsp:cNvPr id="0" name=""/>
        <dsp:cNvSpPr/>
      </dsp:nvSpPr>
      <dsp:spPr>
        <a:xfrm>
          <a:off x="0" y="2910712"/>
          <a:ext cx="8437418" cy="45076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Founding Partner of 3GPP and oneM2M.</a:t>
          </a:r>
          <a:endParaRPr lang="en-US" sz="1700" kern="1200" dirty="0"/>
        </a:p>
      </dsp:txBody>
      <dsp:txXfrm>
        <a:off x="22005" y="2932717"/>
        <a:ext cx="8393408" cy="406757"/>
      </dsp:txXfrm>
    </dsp:sp>
    <dsp:sp modelId="{68D4D850-D721-42F8-9339-3D3C4BE4E871}">
      <dsp:nvSpPr>
        <dsp:cNvPr id="0" name=""/>
        <dsp:cNvSpPr/>
      </dsp:nvSpPr>
      <dsp:spPr>
        <a:xfrm>
          <a:off x="0" y="3421960"/>
          <a:ext cx="8437418" cy="118201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l" defTabSz="755650" rtl="0">
            <a:lnSpc>
              <a:spcPct val="90000"/>
            </a:lnSpc>
            <a:spcBef>
              <a:spcPct val="0"/>
            </a:spcBef>
            <a:spcAft>
              <a:spcPct val="35000"/>
            </a:spcAft>
          </a:pPr>
          <a:r>
            <a:rPr lang="en-US" sz="1700" kern="1200" dirty="0" smtClean="0"/>
            <a:t>Broad membership comprised of service providers, manufacturers, public safety (APCO Intl, NENA, Tarrant County 9-1-1, etc.), government agencies (US </a:t>
          </a:r>
          <a:r>
            <a:rPr lang="en-US" sz="1700" kern="1200" dirty="0" err="1" smtClean="0"/>
            <a:t>Dept</a:t>
          </a:r>
          <a:r>
            <a:rPr lang="en-US" sz="1700" kern="1200" dirty="0" smtClean="0"/>
            <a:t> of Commerce, US DHS OEC, US </a:t>
          </a:r>
          <a:r>
            <a:rPr lang="en-US" sz="1700" kern="1200" dirty="0" err="1" smtClean="0"/>
            <a:t>Dept</a:t>
          </a:r>
          <a:r>
            <a:rPr lang="en-US" sz="1700" kern="1200" dirty="0" smtClean="0"/>
            <a:t> of Justice, Public Safety Canada), software companies, etc.</a:t>
          </a:r>
          <a:endParaRPr lang="en-US" sz="1700" kern="1200" dirty="0"/>
        </a:p>
      </dsp:txBody>
      <dsp:txXfrm>
        <a:off x="57701" y="3479661"/>
        <a:ext cx="8322016" cy="106661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F100CDA-638F-492C-A176-70597462E1DF}">
      <dsp:nvSpPr>
        <dsp:cNvPr id="0" name=""/>
        <dsp:cNvSpPr/>
      </dsp:nvSpPr>
      <dsp:spPr>
        <a:xfrm>
          <a:off x="0" y="0"/>
          <a:ext cx="4847594" cy="4847594"/>
        </a:xfrm>
        <a:prstGeom prst="pie">
          <a:avLst>
            <a:gd name="adj1" fmla="val 5400000"/>
            <a:gd name="adj2" fmla="val 1620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99AF51-6F7A-4809-A1EF-FA601C3AEDDB}">
      <dsp:nvSpPr>
        <dsp:cNvPr id="0" name=""/>
        <dsp:cNvSpPr/>
      </dsp:nvSpPr>
      <dsp:spPr>
        <a:xfrm>
          <a:off x="2423797" y="0"/>
          <a:ext cx="6072503" cy="4847594"/>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smtClean="0"/>
            <a:t>For additional information or to get engaged in ATIS activities, contact ATIS’ NPSTC representatives:</a:t>
          </a:r>
          <a:br>
            <a:rPr lang="en-US" sz="2000" kern="1200" smtClean="0"/>
          </a:br>
          <a:r>
            <a:rPr lang="en-US" sz="2000" kern="1200" smtClean="0"/>
            <a:t/>
          </a:r>
          <a:br>
            <a:rPr lang="en-US" sz="2000" kern="1200" smtClean="0"/>
          </a:br>
          <a:r>
            <a:rPr lang="en-US" sz="2000" b="1" kern="1200" smtClean="0"/>
            <a:t>Frank Korinek, Motorola Solutions</a:t>
          </a:r>
          <a:br>
            <a:rPr lang="en-US" sz="2000" b="1" kern="1200" smtClean="0"/>
          </a:br>
          <a:r>
            <a:rPr lang="en-US" sz="2000" kern="1200" smtClean="0"/>
            <a:t>Director, Strategy &amp; Standards</a:t>
          </a:r>
          <a:r>
            <a:rPr lang="en-US" sz="2000" b="1" kern="1200" smtClean="0"/>
            <a:t/>
          </a:r>
          <a:br>
            <a:rPr lang="en-US" sz="2000" b="1" kern="1200" smtClean="0"/>
          </a:br>
          <a:r>
            <a:rPr lang="en-US" sz="2000" kern="1200" smtClean="0">
              <a:hlinkClick xmlns:r="http://schemas.openxmlformats.org/officeDocument/2006/relationships" r:id="rId1"/>
            </a:rPr>
            <a:t>Frank.Korinek@motorolasolutions.com</a:t>
          </a:r>
          <a:r>
            <a:rPr lang="en-US" sz="2000" kern="1200" smtClean="0"/>
            <a:t> </a:t>
          </a:r>
          <a:br>
            <a:rPr lang="en-US" sz="2000" kern="1200" smtClean="0"/>
          </a:br>
          <a:r>
            <a:rPr lang="en-US" sz="2000" kern="1200" smtClean="0"/>
            <a:t/>
          </a:r>
          <a:br>
            <a:rPr lang="en-US" sz="2000" kern="1200" smtClean="0"/>
          </a:br>
          <a:r>
            <a:rPr lang="en-US" sz="2000" b="1" kern="1200" smtClean="0"/>
            <a:t>Brian Daly, AT&amp;T</a:t>
          </a:r>
          <a:br>
            <a:rPr lang="en-US" sz="2000" b="1" kern="1200" smtClean="0"/>
          </a:br>
          <a:r>
            <a:rPr lang="en-US" sz="2000" kern="1200" smtClean="0"/>
            <a:t>Director, Core Network &amp; Government/Regulatory Standards</a:t>
          </a:r>
          <a:br>
            <a:rPr lang="en-US" sz="2000" kern="1200" smtClean="0"/>
          </a:br>
          <a:r>
            <a:rPr lang="en-US" sz="2000" kern="1200" smtClean="0">
              <a:hlinkClick xmlns:r="http://schemas.openxmlformats.org/officeDocument/2006/relationships" r:id="rId2"/>
            </a:rPr>
            <a:t>brian.k.daly@att.com</a:t>
          </a:r>
          <a:r>
            <a:rPr lang="en-US" sz="2000" kern="1200" smtClean="0"/>
            <a:t> </a:t>
          </a:r>
          <a:r>
            <a:rPr lang="en-US" sz="2000" b="1" kern="1200" smtClean="0"/>
            <a:t/>
          </a:r>
          <a:br>
            <a:rPr lang="en-US" sz="2000" b="1" kern="1200" smtClean="0"/>
          </a:br>
          <a:r>
            <a:rPr lang="en-US" sz="2000" b="1" kern="1200" smtClean="0"/>
            <a:t/>
          </a:r>
          <a:br>
            <a:rPr lang="en-US" sz="2000" b="1" kern="1200" smtClean="0"/>
          </a:br>
          <a:r>
            <a:rPr lang="en-US" sz="2000" b="1" kern="1200" smtClean="0"/>
            <a:t>Steve Barclay, ATIS</a:t>
          </a:r>
          <a:br>
            <a:rPr lang="en-US" sz="2000" b="1" kern="1200" smtClean="0"/>
          </a:br>
          <a:r>
            <a:rPr lang="en-US" sz="2000" kern="1200" smtClean="0"/>
            <a:t>Director, Global Standards Development</a:t>
          </a:r>
          <a:br>
            <a:rPr lang="en-US" sz="2000" kern="1200" smtClean="0"/>
          </a:br>
          <a:r>
            <a:rPr lang="en-US" sz="2000" kern="1200" smtClean="0">
              <a:hlinkClick xmlns:r="http://schemas.openxmlformats.org/officeDocument/2006/relationships" r:id="rId3"/>
            </a:rPr>
            <a:t>sbarclay@atis.org</a:t>
          </a:r>
          <a:r>
            <a:rPr lang="en-US" sz="2000" kern="1200" smtClean="0"/>
            <a:t/>
          </a:r>
          <a:br>
            <a:rPr lang="en-US" sz="2000" kern="1200" smtClean="0"/>
          </a:br>
          <a:r>
            <a:rPr lang="en-US" sz="2000" kern="1200" smtClean="0"/>
            <a:t>+1 202-434-8832</a:t>
          </a:r>
          <a:endParaRPr lang="en-US" sz="2000" kern="1200"/>
        </a:p>
      </dsp:txBody>
      <dsp:txXfrm>
        <a:off x="2423797" y="0"/>
        <a:ext cx="6072503" cy="484759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2F50CC-F4F7-436F-987C-CF479572F743}">
      <dsp:nvSpPr>
        <dsp:cNvPr id="0" name=""/>
        <dsp:cNvSpPr/>
      </dsp:nvSpPr>
      <dsp:spPr>
        <a:xfrm>
          <a:off x="0" y="33425"/>
          <a:ext cx="8413668" cy="150151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In 2013, ATIS </a:t>
          </a:r>
          <a:r>
            <a:rPr lang="en-US" sz="2500" b="1" kern="1200" dirty="0" smtClean="0"/>
            <a:t>ESIF </a:t>
          </a:r>
          <a:r>
            <a:rPr lang="en-US" sz="2500" kern="1200" dirty="0" smtClean="0"/>
            <a:t>developed a standard providing the initial view (Stage 1) of applying Common IMS to NG911 networks (</a:t>
          </a:r>
          <a:r>
            <a:rPr lang="en-US" sz="2500" kern="1200" dirty="0" smtClean="0">
              <a:hlinkClick xmlns:r="http://schemas.openxmlformats.org/officeDocument/2006/relationships" r:id="rId1"/>
            </a:rPr>
            <a:t>ATIS-0500023</a:t>
          </a:r>
          <a:r>
            <a:rPr lang="en-US" sz="2500" kern="1200" dirty="0" smtClean="0"/>
            <a:t>).</a:t>
          </a:r>
          <a:endParaRPr lang="en-US" sz="2500" kern="1200" dirty="0"/>
        </a:p>
      </dsp:txBody>
      <dsp:txXfrm>
        <a:off x="73298" y="106723"/>
        <a:ext cx="8267072" cy="1354915"/>
      </dsp:txXfrm>
    </dsp:sp>
    <dsp:sp modelId="{E9F5929A-4BA6-4DBB-9509-148B626E754D}">
      <dsp:nvSpPr>
        <dsp:cNvPr id="0" name=""/>
        <dsp:cNvSpPr/>
      </dsp:nvSpPr>
      <dsp:spPr>
        <a:xfrm>
          <a:off x="0" y="1615577"/>
          <a:ext cx="8413668" cy="178267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rtl="0">
            <a:lnSpc>
              <a:spcPct val="90000"/>
            </a:lnSpc>
            <a:spcBef>
              <a:spcPct val="0"/>
            </a:spcBef>
            <a:spcAft>
              <a:spcPct val="35000"/>
            </a:spcAft>
          </a:pPr>
          <a:r>
            <a:rPr lang="en-US" sz="2500" kern="1200" dirty="0" smtClean="0"/>
            <a:t>Current work expands upon this standard and is defining the architecture, functional elements, call flows and interfaces (Stage 2 and 3) derived from the Stage 1 Requirements.</a:t>
          </a:r>
          <a:endParaRPr lang="en-US" sz="2500" kern="1200" dirty="0"/>
        </a:p>
      </dsp:txBody>
      <dsp:txXfrm>
        <a:off x="87023" y="1702600"/>
        <a:ext cx="8239622" cy="1608624"/>
      </dsp:txXfrm>
    </dsp:sp>
    <dsp:sp modelId="{0DBEB737-B359-497C-8269-C6C741619A74}">
      <dsp:nvSpPr>
        <dsp:cNvPr id="0" name=""/>
        <dsp:cNvSpPr/>
      </dsp:nvSpPr>
      <dsp:spPr>
        <a:xfrm>
          <a:off x="0" y="3398247"/>
          <a:ext cx="8413668" cy="13041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134" tIns="31750" rIns="177800" bIns="3175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Definition of specific functional elements that are functionally equivalent to the existing NENA i3 architecture with compatible interfaces to support the delivery of emergency calls to legacy and NG9-1-1/i3 PSAPs.</a:t>
          </a:r>
          <a:endParaRPr lang="en-US" sz="2000" kern="1200" dirty="0"/>
        </a:p>
      </dsp:txBody>
      <dsp:txXfrm>
        <a:off x="0" y="3398247"/>
        <a:ext cx="8413668" cy="130410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FBAD50-EE25-49B3-BC1C-5A4E1F88AF8A}">
      <dsp:nvSpPr>
        <dsp:cNvPr id="0" name=""/>
        <dsp:cNvSpPr/>
      </dsp:nvSpPr>
      <dsp:spPr>
        <a:xfrm>
          <a:off x="0" y="141763"/>
          <a:ext cx="8413668" cy="116922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3576" tIns="93472" rIns="163576" bIns="93472" numCol="1" spcCol="1270" anchor="ctr" anchorCtr="0">
          <a:noAutofit/>
        </a:bodyPr>
        <a:lstStyle/>
        <a:p>
          <a:pPr lvl="0" algn="ctr" defTabSz="1022350" rtl="0">
            <a:lnSpc>
              <a:spcPct val="90000"/>
            </a:lnSpc>
            <a:spcBef>
              <a:spcPct val="0"/>
            </a:spcBef>
            <a:spcAft>
              <a:spcPct val="35000"/>
            </a:spcAft>
          </a:pPr>
          <a:r>
            <a:rPr lang="en-US" sz="2300" kern="1200" dirty="0" smtClean="0"/>
            <a:t>ATIS </a:t>
          </a:r>
          <a:r>
            <a:rPr lang="en-US" sz="2300" b="1" kern="1200" dirty="0" smtClean="0"/>
            <a:t>WTSC </a:t>
          </a:r>
          <a:r>
            <a:rPr lang="en-US" sz="2300" kern="1200" dirty="0" smtClean="0"/>
            <a:t>is leading a joint effort to develop solutions necessary for the interconnection of Land Mobile Radio (LMR) and LTE networks.</a:t>
          </a:r>
          <a:endParaRPr lang="en-US" sz="2300" kern="1200" dirty="0"/>
        </a:p>
      </dsp:txBody>
      <dsp:txXfrm>
        <a:off x="0" y="141763"/>
        <a:ext cx="8413668" cy="1169225"/>
      </dsp:txXfrm>
    </dsp:sp>
    <dsp:sp modelId="{8704C7B8-49F9-43C7-985D-DB1808E9B2E4}">
      <dsp:nvSpPr>
        <dsp:cNvPr id="0" name=""/>
        <dsp:cNvSpPr/>
      </dsp:nvSpPr>
      <dsp:spPr>
        <a:xfrm>
          <a:off x="0" y="1310989"/>
          <a:ext cx="8413668" cy="3283019"/>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2682" tIns="122682" rIns="163576" bIns="184023" numCol="1" spcCol="1270" anchor="t" anchorCtr="0">
          <a:noAutofit/>
        </a:bodyPr>
        <a:lstStyle/>
        <a:p>
          <a:pPr marL="228600" lvl="1" indent="-228600" algn="l" defTabSz="1022350" rtl="0">
            <a:lnSpc>
              <a:spcPct val="90000"/>
            </a:lnSpc>
            <a:spcBef>
              <a:spcPct val="0"/>
            </a:spcBef>
            <a:spcAft>
              <a:spcPct val="15000"/>
            </a:spcAft>
            <a:buChar char="••"/>
          </a:pPr>
          <a:r>
            <a:rPr lang="en-US" sz="2300" kern="1200" dirty="0" smtClean="0"/>
            <a:t>This effort supports NIST in its objective to “accelerate the development of the capability for communications between currently deployed public safety narrowband systems and the nationwide public safety broadband network.”</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Provide a Public Safety Mission Critical PTT voice service between subscriber units operating on P25 LMR systems and conventional mutual channels, and subscriber units operating on Public Safety LTE network systems.</a:t>
          </a:r>
          <a:endParaRPr lang="en-US" sz="2300" kern="1200" dirty="0"/>
        </a:p>
        <a:p>
          <a:pPr marL="228600" lvl="1" indent="-228600" algn="l" defTabSz="1022350" rtl="0">
            <a:lnSpc>
              <a:spcPct val="90000"/>
            </a:lnSpc>
            <a:spcBef>
              <a:spcPct val="0"/>
            </a:spcBef>
            <a:spcAft>
              <a:spcPct val="15000"/>
            </a:spcAft>
            <a:buChar char="••"/>
          </a:pPr>
          <a:r>
            <a:rPr lang="en-US" sz="2300" kern="1200" dirty="0" smtClean="0"/>
            <a:t>Currently on-hold pending 3GPP Release 13 activities.</a:t>
          </a:r>
          <a:endParaRPr lang="en-US" sz="2300" kern="1200" dirty="0"/>
        </a:p>
      </dsp:txBody>
      <dsp:txXfrm>
        <a:off x="0" y="1310989"/>
        <a:ext cx="8413668" cy="3283019"/>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EFBAD50-EE25-49B3-BC1C-5A4E1F88AF8A}">
      <dsp:nvSpPr>
        <dsp:cNvPr id="0" name=""/>
        <dsp:cNvSpPr/>
      </dsp:nvSpPr>
      <dsp:spPr>
        <a:xfrm>
          <a:off x="0" y="12935"/>
          <a:ext cx="8413668" cy="1298695"/>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rtl="0">
            <a:lnSpc>
              <a:spcPct val="90000"/>
            </a:lnSpc>
            <a:spcBef>
              <a:spcPct val="0"/>
            </a:spcBef>
            <a:spcAft>
              <a:spcPct val="35000"/>
            </a:spcAft>
          </a:pPr>
          <a:r>
            <a:rPr lang="en-US" sz="2500" kern="1200" dirty="0" smtClean="0"/>
            <a:t>ATIS </a:t>
          </a:r>
          <a:r>
            <a:rPr lang="en-US" sz="2500" b="1" kern="1200" dirty="0" smtClean="0"/>
            <a:t>WTSC </a:t>
          </a:r>
          <a:r>
            <a:rPr lang="en-US" sz="2500" kern="1200" dirty="0" smtClean="0"/>
            <a:t>recently initiated a project to evaluate the feasibility of a proposed California EEWS using commercial wireless services to:</a:t>
          </a:r>
          <a:endParaRPr lang="en-US" sz="2500" kern="1200" dirty="0"/>
        </a:p>
      </dsp:txBody>
      <dsp:txXfrm>
        <a:off x="0" y="12935"/>
        <a:ext cx="8413668" cy="1298695"/>
      </dsp:txXfrm>
    </dsp:sp>
    <dsp:sp modelId="{8704C7B8-49F9-43C7-985D-DB1808E9B2E4}">
      <dsp:nvSpPr>
        <dsp:cNvPr id="0" name=""/>
        <dsp:cNvSpPr/>
      </dsp:nvSpPr>
      <dsp:spPr>
        <a:xfrm>
          <a:off x="0" y="1311631"/>
          <a:ext cx="8413668" cy="3225375"/>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rtl="0">
            <a:lnSpc>
              <a:spcPct val="90000"/>
            </a:lnSpc>
            <a:spcBef>
              <a:spcPct val="0"/>
            </a:spcBef>
            <a:spcAft>
              <a:spcPct val="15000"/>
            </a:spcAft>
            <a:buChar char="••"/>
          </a:pPr>
          <a:r>
            <a:rPr lang="en-US" sz="2500" kern="1200" dirty="0" smtClean="0"/>
            <a:t>Understand how cellular networks may integrate into the EEWS proposal.</a:t>
          </a:r>
          <a:endParaRPr lang="en-US" sz="2500" kern="1200" dirty="0"/>
        </a:p>
        <a:p>
          <a:pPr marL="228600" lvl="1" indent="-228600" algn="l" defTabSz="1111250" rtl="0">
            <a:lnSpc>
              <a:spcPct val="90000"/>
            </a:lnSpc>
            <a:spcBef>
              <a:spcPct val="0"/>
            </a:spcBef>
            <a:spcAft>
              <a:spcPct val="15000"/>
            </a:spcAft>
            <a:buChar char="••"/>
          </a:pPr>
          <a:r>
            <a:rPr lang="en-US" sz="2500" kern="1200" dirty="0" smtClean="0"/>
            <a:t>Perform a feasibility study of “quick reliable mass notification” of EEWSs given current standards and technologies.</a:t>
          </a:r>
          <a:endParaRPr lang="en-US" sz="2500" kern="1200" dirty="0"/>
        </a:p>
        <a:p>
          <a:pPr marL="228600" lvl="1" indent="-228600" algn="l" defTabSz="1111250" rtl="0">
            <a:lnSpc>
              <a:spcPct val="90000"/>
            </a:lnSpc>
            <a:spcBef>
              <a:spcPct val="0"/>
            </a:spcBef>
            <a:spcAft>
              <a:spcPct val="15000"/>
            </a:spcAft>
            <a:buChar char="••"/>
          </a:pPr>
          <a:r>
            <a:rPr lang="en-US" sz="2500" kern="1200" dirty="0" smtClean="0"/>
            <a:t>Study how EEWSs deployed in other countries are defined in standards and whether those solutions and standards might apply to the proposed system.</a:t>
          </a:r>
          <a:endParaRPr lang="en-US" sz="2500" kern="1200" dirty="0"/>
        </a:p>
      </dsp:txBody>
      <dsp:txXfrm>
        <a:off x="0" y="1311631"/>
        <a:ext cx="8413668" cy="3225375"/>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F2D976-ADA4-4B2E-8770-AE5F6ED034E2}">
      <dsp:nvSpPr>
        <dsp:cNvPr id="0" name=""/>
        <dsp:cNvSpPr/>
      </dsp:nvSpPr>
      <dsp:spPr>
        <a:xfrm rot="5400000">
          <a:off x="4672097" y="-1478375"/>
          <a:ext cx="1848061"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t>Since many key public safety applications are still based upon legacy PSTN technologies and services, the TF is examining the effects of the All-IP migration on infrastructure associated with public safety.</a:t>
          </a:r>
          <a:endParaRPr lang="en-US" sz="1800" kern="1200" dirty="0"/>
        </a:p>
      </dsp:txBody>
      <dsp:txXfrm rot="-5400000">
        <a:off x="2962656" y="321281"/>
        <a:ext cx="5176729" cy="1667631"/>
      </dsp:txXfrm>
    </dsp:sp>
    <dsp:sp modelId="{44D85C01-ECAD-4EDF-814F-D0C329906CA2}">
      <dsp:nvSpPr>
        <dsp:cNvPr id="0" name=""/>
        <dsp:cNvSpPr/>
      </dsp:nvSpPr>
      <dsp:spPr>
        <a:xfrm>
          <a:off x="0" y="57"/>
          <a:ext cx="2962656" cy="23100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kern="1200" dirty="0" smtClean="0"/>
            <a:t>In April, ATIS formed the IP Transition of Public Safety Related Applications Task Force (PSRA TF)</a:t>
          </a:r>
          <a:endParaRPr lang="en-US" sz="2200" kern="1200" dirty="0"/>
        </a:p>
      </dsp:txBody>
      <dsp:txXfrm>
        <a:off x="112769" y="112826"/>
        <a:ext cx="2737118" cy="2084538"/>
      </dsp:txXfrm>
    </dsp:sp>
    <dsp:sp modelId="{BC5BDAEF-0FE2-409C-B6B5-087392C16A37}">
      <dsp:nvSpPr>
        <dsp:cNvPr id="0" name=""/>
        <dsp:cNvSpPr/>
      </dsp:nvSpPr>
      <dsp:spPr>
        <a:xfrm rot="5400000">
          <a:off x="4672097" y="947204"/>
          <a:ext cx="1848061"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150" tIns="28575" rIns="57150" bIns="28575" numCol="1" spcCol="1270" anchor="ctr" anchorCtr="0">
          <a:noAutofit/>
        </a:bodyPr>
        <a:lstStyle/>
        <a:p>
          <a:pPr marL="114300" lvl="1" indent="-114300" algn="l" defTabSz="666750" rtl="0">
            <a:lnSpc>
              <a:spcPct val="90000"/>
            </a:lnSpc>
            <a:spcBef>
              <a:spcPct val="0"/>
            </a:spcBef>
            <a:spcAft>
              <a:spcPct val="15000"/>
            </a:spcAft>
            <a:buChar char="••"/>
          </a:pPr>
          <a:r>
            <a:rPr lang="en-US" sz="1500" kern="1200" dirty="0" smtClean="0"/>
            <a:t>Alarm circuits to local fire and police departments </a:t>
          </a:r>
          <a:endParaRPr lang="en-US" sz="1500" kern="1200" dirty="0"/>
        </a:p>
        <a:p>
          <a:pPr marL="114300" lvl="1" indent="-114300" algn="l" defTabSz="666750" rtl="0">
            <a:lnSpc>
              <a:spcPct val="90000"/>
            </a:lnSpc>
            <a:spcBef>
              <a:spcPct val="0"/>
            </a:spcBef>
            <a:spcAft>
              <a:spcPct val="15000"/>
            </a:spcAft>
            <a:buChar char="••"/>
          </a:pPr>
          <a:r>
            <a:rPr lang="en-US" sz="1500" kern="1200" smtClean="0"/>
            <a:t>FAA circuits to towers and alarms</a:t>
          </a:r>
          <a:endParaRPr lang="en-US" sz="1500" kern="1200"/>
        </a:p>
        <a:p>
          <a:pPr marL="114300" lvl="1" indent="-114300" algn="l" defTabSz="666750" rtl="0">
            <a:lnSpc>
              <a:spcPct val="90000"/>
            </a:lnSpc>
            <a:spcBef>
              <a:spcPct val="0"/>
            </a:spcBef>
            <a:spcAft>
              <a:spcPct val="15000"/>
            </a:spcAft>
            <a:buChar char="••"/>
          </a:pPr>
          <a:r>
            <a:rPr lang="en-US" sz="1500" kern="1200" dirty="0" smtClean="0"/>
            <a:t>Circuits that monitor railroad crossings</a:t>
          </a:r>
          <a:endParaRPr lang="en-US" sz="1500" kern="1200" dirty="0"/>
        </a:p>
        <a:p>
          <a:pPr marL="114300" lvl="1" indent="-114300" algn="l" defTabSz="666750" rtl="0">
            <a:lnSpc>
              <a:spcPct val="90000"/>
            </a:lnSpc>
            <a:spcBef>
              <a:spcPct val="0"/>
            </a:spcBef>
            <a:spcAft>
              <a:spcPct val="15000"/>
            </a:spcAft>
            <a:buChar char="••"/>
          </a:pPr>
          <a:r>
            <a:rPr lang="en-US" sz="1500" kern="1200" smtClean="0"/>
            <a:t>Circuits for sensors at gas and power company locations</a:t>
          </a:r>
          <a:endParaRPr lang="en-US" sz="1500" kern="1200"/>
        </a:p>
        <a:p>
          <a:pPr marL="114300" lvl="1" indent="-114300" algn="l" defTabSz="666750" rtl="0">
            <a:lnSpc>
              <a:spcPct val="90000"/>
            </a:lnSpc>
            <a:spcBef>
              <a:spcPct val="0"/>
            </a:spcBef>
            <a:spcAft>
              <a:spcPct val="15000"/>
            </a:spcAft>
            <a:buChar char="••"/>
          </a:pPr>
          <a:r>
            <a:rPr lang="en-US" sz="1500" kern="1200" smtClean="0"/>
            <a:t>Meter and alarming circuits related to power grid</a:t>
          </a:r>
          <a:endParaRPr lang="en-US" sz="1500" kern="1200"/>
        </a:p>
        <a:p>
          <a:pPr marL="114300" lvl="1" indent="-114300" algn="l" defTabSz="666750" rtl="0">
            <a:lnSpc>
              <a:spcPct val="90000"/>
            </a:lnSpc>
            <a:spcBef>
              <a:spcPct val="0"/>
            </a:spcBef>
            <a:spcAft>
              <a:spcPct val="15000"/>
            </a:spcAft>
            <a:buChar char="••"/>
          </a:pPr>
          <a:r>
            <a:rPr lang="en-US" sz="1500" kern="1200" smtClean="0"/>
            <a:t>Circuits supporting underground communications</a:t>
          </a:r>
          <a:endParaRPr lang="en-US" sz="1500" kern="1200"/>
        </a:p>
      </dsp:txBody>
      <dsp:txXfrm rot="-5400000">
        <a:off x="2962656" y="2746861"/>
        <a:ext cx="5176729" cy="1667631"/>
      </dsp:txXfrm>
    </dsp:sp>
    <dsp:sp modelId="{214494EE-39A4-4637-9575-FF6C32573836}">
      <dsp:nvSpPr>
        <dsp:cNvPr id="0" name=""/>
        <dsp:cNvSpPr/>
      </dsp:nvSpPr>
      <dsp:spPr>
        <a:xfrm>
          <a:off x="0" y="2425638"/>
          <a:ext cx="2962656" cy="231007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n-US" sz="2200" kern="1200" smtClean="0"/>
            <a:t>The TF identified relevant stakeholder organizations related to the following applications:</a:t>
          </a:r>
          <a:endParaRPr lang="en-US" sz="2200" kern="1200"/>
        </a:p>
      </dsp:txBody>
      <dsp:txXfrm>
        <a:off x="112769" y="2538407"/>
        <a:ext cx="2737118" cy="2084538"/>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0F8C4DC-5720-4191-8A81-F0FAF95B1FD8}">
      <dsp:nvSpPr>
        <dsp:cNvPr id="0" name=""/>
        <dsp:cNvSpPr/>
      </dsp:nvSpPr>
      <dsp:spPr>
        <a:xfrm>
          <a:off x="0" y="0"/>
          <a:ext cx="8463516" cy="994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Outreach to industry associations is in progress and significant detail is being collected.</a:t>
          </a:r>
          <a:endParaRPr lang="en-US" sz="2400" kern="1200" dirty="0"/>
        </a:p>
      </dsp:txBody>
      <dsp:txXfrm>
        <a:off x="48547" y="48547"/>
        <a:ext cx="8366422" cy="897406"/>
      </dsp:txXfrm>
    </dsp:sp>
    <dsp:sp modelId="{4B3BEAEA-05CF-4CDB-BDDB-97A685A05768}">
      <dsp:nvSpPr>
        <dsp:cNvPr id="0" name=""/>
        <dsp:cNvSpPr/>
      </dsp:nvSpPr>
      <dsp:spPr>
        <a:xfrm>
          <a:off x="0" y="860239"/>
          <a:ext cx="8463516" cy="439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717" tIns="22860" rIns="128016" bIns="22860" numCol="1" spcCol="1270" anchor="t" anchorCtr="0">
          <a:noAutofit/>
        </a:bodyPr>
        <a:lstStyle/>
        <a:p>
          <a:pPr marL="171450" lvl="1" indent="-171450" algn="l" defTabSz="800100" rtl="0">
            <a:lnSpc>
              <a:spcPct val="150000"/>
            </a:lnSpc>
            <a:spcBef>
              <a:spcPct val="0"/>
            </a:spcBef>
            <a:spcAft>
              <a:spcPct val="20000"/>
            </a:spcAft>
            <a:buChar char="••"/>
          </a:pPr>
          <a:r>
            <a:rPr lang="en-US" sz="1800" kern="1200" dirty="0" smtClean="0"/>
            <a:t>NPSTC (Paul Patrick) is participating.</a:t>
          </a:r>
          <a:endParaRPr lang="en-US" sz="1800" kern="1200" dirty="0"/>
        </a:p>
      </dsp:txBody>
      <dsp:txXfrm>
        <a:off x="0" y="860239"/>
        <a:ext cx="8463516" cy="439875"/>
      </dsp:txXfrm>
    </dsp:sp>
    <dsp:sp modelId="{3E206844-347F-4E80-8C1E-9F1B566F338F}">
      <dsp:nvSpPr>
        <dsp:cNvPr id="0" name=""/>
        <dsp:cNvSpPr/>
      </dsp:nvSpPr>
      <dsp:spPr>
        <a:xfrm>
          <a:off x="0" y="1316259"/>
          <a:ext cx="8463516" cy="5808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The TF will use this industry input to:</a:t>
          </a:r>
          <a:endParaRPr lang="en-US" sz="2400" kern="1200" dirty="0"/>
        </a:p>
      </dsp:txBody>
      <dsp:txXfrm>
        <a:off x="28354" y="1344613"/>
        <a:ext cx="8406808" cy="524129"/>
      </dsp:txXfrm>
    </dsp:sp>
    <dsp:sp modelId="{BAC2AA16-0EEE-4A0A-A47C-67FF5D9D50B5}">
      <dsp:nvSpPr>
        <dsp:cNvPr id="0" name=""/>
        <dsp:cNvSpPr/>
      </dsp:nvSpPr>
      <dsp:spPr>
        <a:xfrm>
          <a:off x="0" y="1880952"/>
          <a:ext cx="8463516" cy="14748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8717" tIns="22860" rIns="128016" bIns="2286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Determine if prioritization of key applications is needed.</a:t>
          </a:r>
          <a:endParaRPr lang="en-US" sz="1800" kern="1200" dirty="0"/>
        </a:p>
        <a:p>
          <a:pPr marL="171450" lvl="1" indent="-171450" algn="l" defTabSz="800100" rtl="0">
            <a:lnSpc>
              <a:spcPct val="90000"/>
            </a:lnSpc>
            <a:spcBef>
              <a:spcPct val="0"/>
            </a:spcBef>
            <a:spcAft>
              <a:spcPct val="20000"/>
            </a:spcAft>
            <a:buChar char="••"/>
          </a:pPr>
          <a:r>
            <a:rPr lang="en-US" sz="1800" kern="1200" dirty="0" smtClean="0"/>
            <a:t>Identify if there are common issues impacting All-IP transition across industries.</a:t>
          </a:r>
          <a:endParaRPr lang="en-US" sz="1800" kern="1200" dirty="0"/>
        </a:p>
        <a:p>
          <a:pPr marL="171450" lvl="1" indent="-171450" algn="l" defTabSz="800100" rtl="0">
            <a:lnSpc>
              <a:spcPct val="90000"/>
            </a:lnSpc>
            <a:spcBef>
              <a:spcPct val="0"/>
            </a:spcBef>
            <a:spcAft>
              <a:spcPct val="20000"/>
            </a:spcAft>
            <a:buChar char="••"/>
          </a:pPr>
          <a:r>
            <a:rPr lang="en-US" sz="1800" kern="1200" dirty="0" smtClean="0"/>
            <a:t>Evaluate existing and potential solutions towards the publication of guidelines.</a:t>
          </a:r>
          <a:endParaRPr lang="en-US" sz="1800" kern="1200" dirty="0"/>
        </a:p>
        <a:p>
          <a:pPr marL="171450" lvl="1" indent="-171450" algn="l" defTabSz="800100" rtl="0">
            <a:lnSpc>
              <a:spcPct val="90000"/>
            </a:lnSpc>
            <a:spcBef>
              <a:spcPct val="0"/>
            </a:spcBef>
            <a:spcAft>
              <a:spcPct val="20000"/>
            </a:spcAft>
            <a:buChar char="••"/>
          </a:pPr>
          <a:r>
            <a:rPr lang="en-US" sz="1800" kern="1200" dirty="0" smtClean="0"/>
            <a:t>Identify opportunities for customer education regarding the All-IP transition.</a:t>
          </a:r>
          <a:endParaRPr lang="en-US" sz="1800" kern="1200" dirty="0"/>
        </a:p>
      </dsp:txBody>
      <dsp:txXfrm>
        <a:off x="0" y="1880952"/>
        <a:ext cx="8463516" cy="1474875"/>
      </dsp:txXfrm>
    </dsp:sp>
    <dsp:sp modelId="{00EFC743-1A6D-4620-B8BB-09ED21404AF1}">
      <dsp:nvSpPr>
        <dsp:cNvPr id="0" name=""/>
        <dsp:cNvSpPr/>
      </dsp:nvSpPr>
      <dsp:spPr>
        <a:xfrm>
          <a:off x="0" y="3371972"/>
          <a:ext cx="8463516" cy="994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Target completion of the TF Report containing all relevant findings, conclusions and recommendations in 1Q2015.</a:t>
          </a:r>
          <a:endParaRPr lang="en-US" sz="2400" kern="1200" dirty="0"/>
        </a:p>
      </dsp:txBody>
      <dsp:txXfrm>
        <a:off x="48547" y="3420519"/>
        <a:ext cx="8366422" cy="897406"/>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742F79-4623-4F2C-987A-99C09D2BB9CD}">
      <dsp:nvSpPr>
        <dsp:cNvPr id="0" name=""/>
        <dsp:cNvSpPr/>
      </dsp:nvSpPr>
      <dsp:spPr>
        <a:xfrm>
          <a:off x="0" y="82858"/>
          <a:ext cx="8537944" cy="167309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rtl="0">
            <a:lnSpc>
              <a:spcPct val="90000"/>
            </a:lnSpc>
            <a:spcBef>
              <a:spcPct val="0"/>
            </a:spcBef>
            <a:spcAft>
              <a:spcPct val="35000"/>
            </a:spcAft>
          </a:pPr>
          <a:r>
            <a:rPr lang="en-US" sz="2400" kern="1200" dirty="0" smtClean="0"/>
            <a:t>ATIS </a:t>
          </a:r>
          <a:r>
            <a:rPr lang="en-US" sz="2400" b="1" kern="1200" dirty="0" smtClean="0"/>
            <a:t>WTSC</a:t>
          </a:r>
          <a:r>
            <a:rPr lang="en-US" sz="2400" kern="1200" dirty="0" smtClean="0"/>
            <a:t> is developing a solution that will identify the technical methods by which an operator of a user access network can acquire and convey location for Non-Operator-Managed OTT citizen-to-authority emergency services.</a:t>
          </a:r>
          <a:endParaRPr lang="en-US" sz="2400" kern="1200" dirty="0"/>
        </a:p>
      </dsp:txBody>
      <dsp:txXfrm>
        <a:off x="81674" y="164532"/>
        <a:ext cx="8374596" cy="1509751"/>
      </dsp:txXfrm>
    </dsp:sp>
    <dsp:sp modelId="{67EB169D-9E92-466F-9B39-ECA5653F09DF}">
      <dsp:nvSpPr>
        <dsp:cNvPr id="0" name=""/>
        <dsp:cNvSpPr/>
      </dsp:nvSpPr>
      <dsp:spPr>
        <a:xfrm>
          <a:off x="0" y="1755958"/>
          <a:ext cx="8537944" cy="3013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08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The following will be addressed:</a:t>
          </a:r>
          <a:endParaRPr lang="en-US" sz="2000" kern="1200" dirty="0"/>
        </a:p>
        <a:p>
          <a:pPr marL="457200" lvl="2" indent="-228600" algn="l" defTabSz="889000" rtl="0">
            <a:lnSpc>
              <a:spcPct val="90000"/>
            </a:lnSpc>
            <a:spcBef>
              <a:spcPct val="0"/>
            </a:spcBef>
            <a:spcAft>
              <a:spcPct val="20000"/>
            </a:spcAft>
            <a:buChar char="••"/>
          </a:pPr>
          <a:r>
            <a:rPr lang="en-US" sz="2000" kern="1200" dirty="0" smtClean="0"/>
            <a:t>Use case scenarios (including signaling flows) for location acquisition and conveyance. </a:t>
          </a:r>
          <a:endParaRPr lang="en-US" sz="2000" kern="1200" dirty="0"/>
        </a:p>
        <a:p>
          <a:pPr marL="457200" lvl="2" indent="-228600" algn="l" defTabSz="889000" rtl="0">
            <a:lnSpc>
              <a:spcPct val="90000"/>
            </a:lnSpc>
            <a:spcBef>
              <a:spcPct val="0"/>
            </a:spcBef>
            <a:spcAft>
              <a:spcPct val="20000"/>
            </a:spcAft>
            <a:buChar char="••"/>
          </a:pPr>
          <a:r>
            <a:rPr lang="en-US" sz="2000" kern="1200" dirty="0" smtClean="0"/>
            <a:t>Identification of protocols that could potentially be used on user-to-network and network-to-network interfaces to accomplish the goal of location acquisition and conveyance.</a:t>
          </a:r>
          <a:endParaRPr lang="en-US" sz="2000" kern="1200" dirty="0"/>
        </a:p>
        <a:p>
          <a:pPr marL="457200" lvl="2" indent="-228600" algn="l" defTabSz="889000" rtl="0">
            <a:lnSpc>
              <a:spcPct val="90000"/>
            </a:lnSpc>
            <a:spcBef>
              <a:spcPct val="0"/>
            </a:spcBef>
            <a:spcAft>
              <a:spcPct val="20000"/>
            </a:spcAft>
            <a:buChar char="••"/>
          </a:pPr>
          <a:r>
            <a:rPr lang="en-US" sz="2000" kern="1200" dirty="0" smtClean="0"/>
            <a:t>Consideration of overall end-to-end session support to verify suitable operation of location acquisition and conveyance (e.g., to support PSAP emergency location update requests through the OTT application provider and assist routing to the PSAP).</a:t>
          </a:r>
          <a:endParaRPr lang="en-US" sz="2000" kern="1200" dirty="0"/>
        </a:p>
      </dsp:txBody>
      <dsp:txXfrm>
        <a:off x="0" y="1755958"/>
        <a:ext cx="8537944" cy="3013920"/>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3DDB3C-B5EB-4D21-BC6D-A80D28957405}">
      <dsp:nvSpPr>
        <dsp:cNvPr id="0" name=""/>
        <dsp:cNvSpPr/>
      </dsp:nvSpPr>
      <dsp:spPr>
        <a:xfrm>
          <a:off x="0" y="37246"/>
          <a:ext cx="8229600" cy="2616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ATIS’ Technology and Operations (TOPS) Council is a committee of the ATIS Board of Directors that identifies the industry's most pressing technical and operational challenges and coordinates industry-wide solutions that address ICT organizations' top business priorities.  For 2015:</a:t>
          </a:r>
          <a:endParaRPr lang="en-US" sz="2600" kern="1200" dirty="0"/>
        </a:p>
      </dsp:txBody>
      <dsp:txXfrm>
        <a:off x="127708" y="164954"/>
        <a:ext cx="7974184" cy="2360704"/>
      </dsp:txXfrm>
    </dsp:sp>
    <dsp:sp modelId="{636EB85D-B889-4F85-BE24-2BB80A2954D8}">
      <dsp:nvSpPr>
        <dsp:cNvPr id="0" name=""/>
        <dsp:cNvSpPr/>
      </dsp:nvSpPr>
      <dsp:spPr>
        <a:xfrm>
          <a:off x="0" y="2653366"/>
          <a:ext cx="8229600" cy="2045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solidFill>
                <a:schemeClr val="tx1"/>
              </a:solidFill>
            </a:rPr>
            <a:t>Content Delivery via Virtualized Networks</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smtClean="0">
              <a:solidFill>
                <a:schemeClr val="tx1"/>
              </a:solidFill>
            </a:rPr>
            <a:t>Convergence for Lawful Intercept</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smtClean="0">
              <a:solidFill>
                <a:schemeClr val="tx1"/>
              </a:solidFill>
            </a:rPr>
            <a:t>Integration Platform as a Service (</a:t>
          </a:r>
          <a:r>
            <a:rPr lang="en-US" sz="2000" kern="1200" dirty="0" err="1" smtClean="0">
              <a:solidFill>
                <a:schemeClr val="tx1"/>
              </a:solidFill>
            </a:rPr>
            <a:t>iPaaS</a:t>
          </a:r>
          <a:r>
            <a:rPr lang="en-US" sz="2000" kern="1200" dirty="0" smtClean="0">
              <a:solidFill>
                <a:schemeClr val="tx1"/>
              </a:solidFill>
            </a:rPr>
            <a:t>) </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smtClean="0">
              <a:solidFill>
                <a:schemeClr val="tx1"/>
              </a:solidFill>
            </a:rPr>
            <a:t>Public Safety Related Applications (PSRA)</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smtClean="0">
              <a:solidFill>
                <a:schemeClr val="tx1"/>
              </a:solidFill>
            </a:rPr>
            <a:t>Reference Functional Model</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err="1" smtClean="0">
              <a:solidFill>
                <a:schemeClr val="tx1"/>
              </a:solidFill>
            </a:rPr>
            <a:t>Testbeds</a:t>
          </a:r>
          <a:endParaRPr lang="en-US" sz="2000" kern="1200" dirty="0">
            <a:solidFill>
              <a:schemeClr val="tx1"/>
            </a:solidFill>
          </a:endParaRPr>
        </a:p>
      </dsp:txBody>
      <dsp:txXfrm>
        <a:off x="0" y="2653366"/>
        <a:ext cx="8229600" cy="2045160"/>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C03322-DEF5-4A4A-AEC3-8BAB5F46D6D4}">
      <dsp:nvSpPr>
        <dsp:cNvPr id="0" name=""/>
        <dsp:cNvSpPr/>
      </dsp:nvSpPr>
      <dsp:spPr>
        <a:xfrm>
          <a:off x="0" y="9438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American Gas Association (AGA)</a:t>
          </a:r>
          <a:endParaRPr lang="en-US" sz="1600" kern="1200"/>
        </a:p>
      </dsp:txBody>
      <dsp:txXfrm>
        <a:off x="18734" y="113115"/>
        <a:ext cx="8458832" cy="346292"/>
      </dsp:txXfrm>
    </dsp:sp>
    <dsp:sp modelId="{DFB8A250-768B-4319-B739-97C60EBF171C}">
      <dsp:nvSpPr>
        <dsp:cNvPr id="0" name=""/>
        <dsp:cNvSpPr/>
      </dsp:nvSpPr>
      <dsp:spPr>
        <a:xfrm>
          <a:off x="0" y="52422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Alarm Industry Communications Committee (AICC) </a:t>
          </a:r>
          <a:endParaRPr lang="en-US" sz="1600" kern="1200"/>
        </a:p>
      </dsp:txBody>
      <dsp:txXfrm>
        <a:off x="18734" y="542955"/>
        <a:ext cx="8458832" cy="346292"/>
      </dsp:txXfrm>
    </dsp:sp>
    <dsp:sp modelId="{6001F2BA-31A5-4A1A-9F2F-3BB1E9701BEB}">
      <dsp:nvSpPr>
        <dsp:cNvPr id="0" name=""/>
        <dsp:cNvSpPr/>
      </dsp:nvSpPr>
      <dsp:spPr>
        <a:xfrm>
          <a:off x="0" y="95406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Association of Public-Safety Communications Officials (APCO) International </a:t>
          </a:r>
          <a:endParaRPr lang="en-US" sz="1600" kern="1200"/>
        </a:p>
      </dsp:txBody>
      <dsp:txXfrm>
        <a:off x="18734" y="972795"/>
        <a:ext cx="8458832" cy="346292"/>
      </dsp:txXfrm>
    </dsp:sp>
    <dsp:sp modelId="{17EF6631-0BD9-4822-B2FF-22DB5FF6D55A}">
      <dsp:nvSpPr>
        <dsp:cNvPr id="0" name=""/>
        <dsp:cNvSpPr/>
      </dsp:nvSpPr>
      <dsp:spPr>
        <a:xfrm>
          <a:off x="0" y="138390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Electronic Security Association (ESA)</a:t>
          </a:r>
          <a:endParaRPr lang="en-US" sz="1600" kern="1200"/>
        </a:p>
      </dsp:txBody>
      <dsp:txXfrm>
        <a:off x="18734" y="1402635"/>
        <a:ext cx="8458832" cy="346292"/>
      </dsp:txXfrm>
    </dsp:sp>
    <dsp:sp modelId="{E8B0C6B0-35B1-4DFE-AD49-940EAC55F43D}">
      <dsp:nvSpPr>
        <dsp:cNvPr id="0" name=""/>
        <dsp:cNvSpPr/>
      </dsp:nvSpPr>
      <dsp:spPr>
        <a:xfrm>
          <a:off x="0" y="181374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National Association of State Fire Marshals (NASFM)</a:t>
          </a:r>
          <a:endParaRPr lang="en-US" sz="1600" kern="1200"/>
        </a:p>
      </dsp:txBody>
      <dsp:txXfrm>
        <a:off x="18734" y="1832475"/>
        <a:ext cx="8458832" cy="346292"/>
      </dsp:txXfrm>
    </dsp:sp>
    <dsp:sp modelId="{BA906B0D-8E8E-4432-8128-EFE805E4C395}">
      <dsp:nvSpPr>
        <dsp:cNvPr id="0" name=""/>
        <dsp:cNvSpPr/>
      </dsp:nvSpPr>
      <dsp:spPr>
        <a:xfrm>
          <a:off x="0" y="224358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National Public Safety Telecommunications Council (NPSTC)</a:t>
          </a:r>
          <a:endParaRPr lang="en-US" sz="1600" kern="1200"/>
        </a:p>
      </dsp:txBody>
      <dsp:txXfrm>
        <a:off x="18734" y="2262315"/>
        <a:ext cx="8458832" cy="346292"/>
      </dsp:txXfrm>
    </dsp:sp>
    <dsp:sp modelId="{B81759C2-B3F1-43F0-9B69-42DF3BAB30B5}">
      <dsp:nvSpPr>
        <dsp:cNvPr id="0" name=""/>
        <dsp:cNvSpPr/>
      </dsp:nvSpPr>
      <dsp:spPr>
        <a:xfrm>
          <a:off x="0" y="267342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National Emergency Number Association (NENA) </a:t>
          </a:r>
          <a:endParaRPr lang="en-US" sz="1600" kern="1200"/>
        </a:p>
      </dsp:txBody>
      <dsp:txXfrm>
        <a:off x="18734" y="2692155"/>
        <a:ext cx="8458832" cy="346292"/>
      </dsp:txXfrm>
    </dsp:sp>
    <dsp:sp modelId="{CA8E55E8-E034-4C15-9E79-593FF55339DC}">
      <dsp:nvSpPr>
        <dsp:cNvPr id="0" name=""/>
        <dsp:cNvSpPr/>
      </dsp:nvSpPr>
      <dsp:spPr>
        <a:xfrm>
          <a:off x="0" y="310326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National Fire Protection Association (NFPA)</a:t>
          </a:r>
          <a:endParaRPr lang="en-US" sz="1600" kern="1200"/>
        </a:p>
      </dsp:txBody>
      <dsp:txXfrm>
        <a:off x="18734" y="3121995"/>
        <a:ext cx="8458832" cy="346292"/>
      </dsp:txXfrm>
    </dsp:sp>
    <dsp:sp modelId="{F87DFB0B-0150-4AD6-BBBD-EB1CBFD485BA}">
      <dsp:nvSpPr>
        <dsp:cNvPr id="0" name=""/>
        <dsp:cNvSpPr/>
      </dsp:nvSpPr>
      <dsp:spPr>
        <a:xfrm>
          <a:off x="0" y="353310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National Rural Electric Cooperative Association (NRECA)</a:t>
          </a:r>
          <a:endParaRPr lang="en-US" sz="1600" kern="1200"/>
        </a:p>
      </dsp:txBody>
      <dsp:txXfrm>
        <a:off x="18734" y="3551835"/>
        <a:ext cx="8458832" cy="346292"/>
      </dsp:txXfrm>
    </dsp:sp>
    <dsp:sp modelId="{236F7C32-BD46-481D-A644-778A9E537599}">
      <dsp:nvSpPr>
        <dsp:cNvPr id="0" name=""/>
        <dsp:cNvSpPr/>
      </dsp:nvSpPr>
      <dsp:spPr>
        <a:xfrm>
          <a:off x="0" y="396294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Security Industry Association (SIA) </a:t>
          </a:r>
          <a:endParaRPr lang="en-US" sz="1600" kern="1200"/>
        </a:p>
      </dsp:txBody>
      <dsp:txXfrm>
        <a:off x="18734" y="3981675"/>
        <a:ext cx="8458832" cy="346292"/>
      </dsp:txXfrm>
    </dsp:sp>
    <dsp:sp modelId="{1CAF82D7-76A0-4597-BC33-5DF2E5AA4265}">
      <dsp:nvSpPr>
        <dsp:cNvPr id="0" name=""/>
        <dsp:cNvSpPr/>
      </dsp:nvSpPr>
      <dsp:spPr>
        <a:xfrm>
          <a:off x="0" y="4392781"/>
          <a:ext cx="8496300" cy="383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l" defTabSz="711200" rtl="0">
            <a:lnSpc>
              <a:spcPct val="90000"/>
            </a:lnSpc>
            <a:spcBef>
              <a:spcPct val="0"/>
            </a:spcBef>
            <a:spcAft>
              <a:spcPct val="35000"/>
            </a:spcAft>
          </a:pPr>
          <a:r>
            <a:rPr lang="en-US" sz="1600" kern="1200" smtClean="0"/>
            <a:t>Utilities Telecom Council (UTC)</a:t>
          </a:r>
          <a:endParaRPr lang="en-US" sz="1600" kern="1200"/>
        </a:p>
      </dsp:txBody>
      <dsp:txXfrm>
        <a:off x="18734" y="4411515"/>
        <a:ext cx="8458832" cy="34629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94F484-991E-4C2F-A984-31064D28A047}">
      <dsp:nvSpPr>
        <dsp:cNvPr id="0" name=""/>
        <dsp:cNvSpPr/>
      </dsp:nvSpPr>
      <dsp:spPr>
        <a:xfrm>
          <a:off x="0" y="33185"/>
          <a:ext cx="8548578" cy="161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In 2013, ATIS published an interim text to 9-1-1 </a:t>
          </a:r>
          <a:br>
            <a:rPr lang="en-US" sz="2300" kern="1200" dirty="0" smtClean="0"/>
          </a:br>
          <a:r>
            <a:rPr lang="en-US" sz="2300" kern="1200" dirty="0" smtClean="0"/>
            <a:t>solution (</a:t>
          </a:r>
          <a:r>
            <a:rPr lang="en-US" sz="2300" kern="1200" dirty="0" smtClean="0">
              <a:hlinkClick xmlns:r="http://schemas.openxmlformats.org/officeDocument/2006/relationships" r:id="rId1"/>
            </a:rPr>
            <a:t>J-STD-110</a:t>
          </a:r>
          <a:r>
            <a:rPr lang="en-US" sz="2300" kern="1200" dirty="0" smtClean="0"/>
            <a:t>) that allows any end user device with SMS capabilities to launch a text message communication with the relevant PSAP.</a:t>
          </a:r>
          <a:endParaRPr lang="en-US" sz="2300" kern="1200" dirty="0"/>
        </a:p>
      </dsp:txBody>
      <dsp:txXfrm>
        <a:off x="78818" y="112003"/>
        <a:ext cx="8390942" cy="1456964"/>
      </dsp:txXfrm>
    </dsp:sp>
    <dsp:sp modelId="{0011C26E-7B62-47BD-AC03-BE7848F35085}">
      <dsp:nvSpPr>
        <dsp:cNvPr id="0" name=""/>
        <dsp:cNvSpPr/>
      </dsp:nvSpPr>
      <dsp:spPr>
        <a:xfrm>
          <a:off x="0" y="1647785"/>
          <a:ext cx="8548578" cy="88078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17"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Provides a multi-carrier, multi-vendor, multi-PSAP nationwide solution with a vendor-neutral common architecture.</a:t>
          </a:r>
          <a:endParaRPr lang="en-US" sz="1800" kern="1200" dirty="0"/>
        </a:p>
        <a:p>
          <a:pPr marL="171450" lvl="1" indent="-171450" algn="l" defTabSz="800100" rtl="0">
            <a:lnSpc>
              <a:spcPct val="90000"/>
            </a:lnSpc>
            <a:spcBef>
              <a:spcPct val="0"/>
            </a:spcBef>
            <a:spcAft>
              <a:spcPct val="20000"/>
            </a:spcAft>
            <a:buChar char="••"/>
          </a:pPr>
          <a:r>
            <a:rPr lang="en-US" sz="1800" kern="1200" smtClean="0"/>
            <a:t>Work continues for Multimedia Emergency Services (MMES).</a:t>
          </a:r>
          <a:endParaRPr lang="en-US" sz="1800" kern="1200"/>
        </a:p>
      </dsp:txBody>
      <dsp:txXfrm>
        <a:off x="0" y="1647785"/>
        <a:ext cx="8548578" cy="880785"/>
      </dsp:txXfrm>
    </dsp:sp>
    <dsp:sp modelId="{84DC834F-B658-4830-99A6-0E0EE06B2D93}">
      <dsp:nvSpPr>
        <dsp:cNvPr id="0" name=""/>
        <dsp:cNvSpPr/>
      </dsp:nvSpPr>
      <dsp:spPr>
        <a:xfrm>
          <a:off x="0" y="2528570"/>
          <a:ext cx="8548578" cy="1614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ATIS also published Implementation Guidelines in support of </a:t>
          </a:r>
          <a:br>
            <a:rPr lang="en-US" sz="2300" kern="1200" dirty="0" smtClean="0"/>
          </a:br>
          <a:r>
            <a:rPr lang="en-US" sz="2300" kern="1200" dirty="0" smtClean="0"/>
            <a:t>J-STD-110 for Commercial Mobile Radio Service (CMRS) and Text Control Center (TCC) providers (</a:t>
          </a:r>
          <a:r>
            <a:rPr lang="en-US" sz="2300" kern="1200" dirty="0" smtClean="0">
              <a:hlinkClick xmlns:r="http://schemas.openxmlformats.org/officeDocument/2006/relationships" r:id="rId2"/>
            </a:rPr>
            <a:t>J-STD-110.01</a:t>
          </a:r>
          <a:r>
            <a:rPr lang="en-US" sz="2300" kern="1200" dirty="0" smtClean="0"/>
            <a:t>).</a:t>
          </a:r>
          <a:endParaRPr lang="en-US" sz="2300" kern="1200" dirty="0"/>
        </a:p>
      </dsp:txBody>
      <dsp:txXfrm>
        <a:off x="78818" y="2607388"/>
        <a:ext cx="8390942" cy="1456964"/>
      </dsp:txXfrm>
    </dsp:sp>
    <dsp:sp modelId="{BD532441-993C-4741-825B-68087FED40D8}">
      <dsp:nvSpPr>
        <dsp:cNvPr id="0" name=""/>
        <dsp:cNvSpPr/>
      </dsp:nvSpPr>
      <dsp:spPr>
        <a:xfrm>
          <a:off x="0" y="4143170"/>
          <a:ext cx="8548578" cy="55941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17" tIns="29210" rIns="163576" bIns="29210" numCol="1" spcCol="1270" anchor="t" anchorCtr="0">
          <a:noAutofit/>
        </a:bodyPr>
        <a:lstStyle/>
        <a:p>
          <a:pPr marL="171450" lvl="1" indent="-171450" algn="l" defTabSz="800100" rtl="0">
            <a:lnSpc>
              <a:spcPct val="90000"/>
            </a:lnSpc>
            <a:spcBef>
              <a:spcPct val="0"/>
            </a:spcBef>
            <a:spcAft>
              <a:spcPct val="20000"/>
            </a:spcAft>
            <a:buChar char="••"/>
          </a:pPr>
          <a:r>
            <a:rPr lang="en-US" sz="1800" kern="1200" dirty="0" smtClean="0"/>
            <a:t>Identifies field tests to verify compliance with J-STD-110, as well as forms to be completed by providers.</a:t>
          </a:r>
          <a:endParaRPr lang="en-US" sz="1800" kern="1200" dirty="0"/>
        </a:p>
      </dsp:txBody>
      <dsp:txXfrm>
        <a:off x="0" y="4143170"/>
        <a:ext cx="8548578" cy="55941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C7D144-8084-4582-AA36-89C9F22F6B28}">
      <dsp:nvSpPr>
        <dsp:cNvPr id="0" name=""/>
        <dsp:cNvSpPr/>
      </dsp:nvSpPr>
      <dsp:spPr>
        <a:xfrm>
          <a:off x="0" y="68925"/>
          <a:ext cx="8506047" cy="860651"/>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97536" rIns="170688" bIns="97536" numCol="1" spcCol="1270" anchor="ctr" anchorCtr="0">
          <a:noAutofit/>
        </a:bodyPr>
        <a:lstStyle/>
        <a:p>
          <a:pPr lvl="0" algn="ctr" defTabSz="1066800" rtl="0">
            <a:lnSpc>
              <a:spcPct val="90000"/>
            </a:lnSpc>
            <a:spcBef>
              <a:spcPct val="0"/>
            </a:spcBef>
            <a:spcAft>
              <a:spcPct val="35000"/>
            </a:spcAft>
          </a:pPr>
          <a:r>
            <a:rPr lang="en-US" sz="2400" kern="1200" dirty="0" smtClean="0"/>
            <a:t>ATIS is the North American Partner to 3GPP, where </a:t>
          </a:r>
          <a:br>
            <a:rPr lang="en-US" sz="2400" kern="1200" dirty="0" smtClean="0"/>
          </a:br>
          <a:r>
            <a:rPr lang="en-US" sz="2400" kern="1200" dirty="0" smtClean="0"/>
            <a:t>LTE-Advanced specifications are developed.</a:t>
          </a:r>
          <a:endParaRPr lang="en-US" sz="2400" kern="1200" dirty="0"/>
        </a:p>
      </dsp:txBody>
      <dsp:txXfrm>
        <a:off x="0" y="68925"/>
        <a:ext cx="8506047" cy="860651"/>
      </dsp:txXfrm>
    </dsp:sp>
    <dsp:sp modelId="{5E731866-B912-4759-A7D2-87919741BD6C}">
      <dsp:nvSpPr>
        <dsp:cNvPr id="0" name=""/>
        <dsp:cNvSpPr/>
      </dsp:nvSpPr>
      <dsp:spPr>
        <a:xfrm>
          <a:off x="0" y="929576"/>
          <a:ext cx="8506047" cy="388692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70688" bIns="192024" numCol="1" spcCol="1270" anchor="t" anchorCtr="0">
          <a:noAutofit/>
        </a:bodyPr>
        <a:lstStyle/>
        <a:p>
          <a:pPr marL="228600" lvl="1" indent="-228600" algn="l" defTabSz="1066800" rtl="0">
            <a:lnSpc>
              <a:spcPct val="90000"/>
            </a:lnSpc>
            <a:spcBef>
              <a:spcPct val="0"/>
            </a:spcBef>
            <a:spcAft>
              <a:spcPct val="15000"/>
            </a:spcAft>
            <a:buChar char="••"/>
          </a:pPr>
          <a:r>
            <a:rPr lang="en-US" sz="2400" kern="1200" dirty="0" smtClean="0"/>
            <a:t>Responsible for transposing 3GPP specifications into formal North American deliverables (i.e., ATIS deliverables).</a:t>
          </a:r>
          <a:endParaRPr lang="en-US" sz="2400" kern="1200" dirty="0"/>
        </a:p>
        <a:p>
          <a:pPr marL="228600" lvl="1" indent="-228600" algn="l" defTabSz="1066800" rtl="0">
            <a:lnSpc>
              <a:spcPct val="90000"/>
            </a:lnSpc>
            <a:spcBef>
              <a:spcPct val="0"/>
            </a:spcBef>
            <a:spcAft>
              <a:spcPct val="15000"/>
            </a:spcAft>
            <a:buChar char="••"/>
          </a:pPr>
          <a:r>
            <a:rPr lang="en-US" sz="2400" kern="1200" dirty="0" smtClean="0"/>
            <a:t>Public safety has been a very active topic over the past few years, with new 3GPP “Mission-Critical Applications” group has recently created (SA6).</a:t>
          </a:r>
          <a:endParaRPr lang="en-US" sz="2400" kern="1200" dirty="0"/>
        </a:p>
        <a:p>
          <a:pPr marL="228600" lvl="1" indent="-228600" algn="l" defTabSz="1066800" rtl="0">
            <a:lnSpc>
              <a:spcPct val="90000"/>
            </a:lnSpc>
            <a:spcBef>
              <a:spcPct val="0"/>
            </a:spcBef>
            <a:spcAft>
              <a:spcPct val="15000"/>
            </a:spcAft>
            <a:buChar char="••"/>
          </a:pPr>
          <a:r>
            <a:rPr lang="en-US" sz="2400" kern="1200" dirty="0" smtClean="0">
              <a:solidFill>
                <a:schemeClr val="tx1"/>
              </a:solidFill>
            </a:rPr>
            <a:t>“5G” Study Item recently approved in 3GPP.</a:t>
          </a:r>
          <a:endParaRPr lang="en-US" sz="2400" kern="1200" dirty="0">
            <a:solidFill>
              <a:schemeClr val="tx1"/>
            </a:solidFill>
          </a:endParaRPr>
        </a:p>
        <a:p>
          <a:pPr marL="228600" lvl="1" indent="-228600" algn="l" defTabSz="1066800" rtl="0">
            <a:lnSpc>
              <a:spcPct val="90000"/>
            </a:lnSpc>
            <a:spcBef>
              <a:spcPct val="0"/>
            </a:spcBef>
            <a:spcAft>
              <a:spcPct val="15000"/>
            </a:spcAft>
            <a:buChar char="••"/>
          </a:pPr>
          <a:r>
            <a:rPr lang="en-US" sz="2400" kern="1200" dirty="0" smtClean="0"/>
            <a:t>Many ATIS </a:t>
          </a:r>
          <a:r>
            <a:rPr lang="en-US" sz="2400" b="1" kern="1200" dirty="0" smtClean="0"/>
            <a:t>WTSC </a:t>
          </a:r>
          <a:r>
            <a:rPr lang="en-US" sz="2400" kern="1200" dirty="0" smtClean="0"/>
            <a:t>and </a:t>
          </a:r>
          <a:r>
            <a:rPr lang="en-US" sz="2400" b="1" kern="1200" dirty="0" smtClean="0"/>
            <a:t>PTSC</a:t>
          </a:r>
          <a:r>
            <a:rPr lang="en-US" sz="2400" kern="1200" dirty="0" smtClean="0"/>
            <a:t> members are active in 3GPP.</a:t>
          </a:r>
          <a:endParaRPr lang="en-US" sz="2400" kern="1200" dirty="0"/>
        </a:p>
        <a:p>
          <a:pPr marL="457200" lvl="2" indent="-228600" algn="l" defTabSz="1066800" rtl="0">
            <a:lnSpc>
              <a:spcPct val="90000"/>
            </a:lnSpc>
            <a:spcBef>
              <a:spcPct val="0"/>
            </a:spcBef>
            <a:spcAft>
              <a:spcPct val="15000"/>
            </a:spcAft>
            <a:buChar char="••"/>
          </a:pPr>
          <a:r>
            <a:rPr lang="en-US" sz="2400" kern="1200" dirty="0" smtClean="0"/>
            <a:t>ATIS provides a venue to discuss and develop 3GPP Change Requests.</a:t>
          </a:r>
          <a:endParaRPr lang="en-US" sz="2400" kern="1200" dirty="0"/>
        </a:p>
      </dsp:txBody>
      <dsp:txXfrm>
        <a:off x="0" y="929576"/>
        <a:ext cx="8506047" cy="3886920"/>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2CC8A61-4139-462A-A1C8-99A679A82069}">
      <dsp:nvSpPr>
        <dsp:cNvPr id="0" name=""/>
        <dsp:cNvSpPr/>
      </dsp:nvSpPr>
      <dsp:spPr>
        <a:xfrm>
          <a:off x="0" y="14326"/>
          <a:ext cx="8413668" cy="23142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ATIS </a:t>
          </a:r>
          <a:r>
            <a:rPr lang="en-US" sz="2300" b="1" kern="1200" dirty="0" smtClean="0"/>
            <a:t>WTSC </a:t>
          </a:r>
          <a:r>
            <a:rPr lang="en-US" sz="2300" kern="1200" dirty="0" smtClean="0"/>
            <a:t>updated the standard that defines the North American emergency call handling procedures in an IMS-based origination network (including steps taken by the originating device) and routing of such calls to a terminating </a:t>
          </a:r>
          <a:r>
            <a:rPr lang="en-US" sz="2300" kern="1200" dirty="0" err="1" smtClean="0"/>
            <a:t>ESInet</a:t>
          </a:r>
          <a:r>
            <a:rPr lang="en-US" sz="2300" kern="1200" dirty="0" smtClean="0"/>
            <a:t> or to a legacy Selective Router </a:t>
          </a:r>
          <a:br>
            <a:rPr lang="en-US" sz="2300" kern="1200" dirty="0" smtClean="0"/>
          </a:br>
          <a:r>
            <a:rPr lang="en-US" sz="2300" kern="1200" dirty="0" smtClean="0"/>
            <a:t>(</a:t>
          </a:r>
          <a:r>
            <a:rPr lang="en-US" sz="2300" kern="1200" dirty="0" smtClean="0">
              <a:hlinkClick xmlns:r="http://schemas.openxmlformats.org/officeDocument/2006/relationships" r:id="rId1"/>
            </a:rPr>
            <a:t>ATIS-0700015</a:t>
          </a:r>
          <a:r>
            <a:rPr lang="en-US" sz="2300" kern="1200" dirty="0" smtClean="0"/>
            <a:t>).</a:t>
          </a:r>
          <a:endParaRPr lang="en-US" sz="2300" kern="1200" dirty="0"/>
        </a:p>
      </dsp:txBody>
      <dsp:txXfrm>
        <a:off x="112973" y="127299"/>
        <a:ext cx="8187722" cy="2088314"/>
      </dsp:txXfrm>
    </dsp:sp>
    <dsp:sp modelId="{5D625E17-E68F-4491-AE94-6218F8358F78}">
      <dsp:nvSpPr>
        <dsp:cNvPr id="0" name=""/>
        <dsp:cNvSpPr/>
      </dsp:nvSpPr>
      <dsp:spPr>
        <a:xfrm>
          <a:off x="0" y="2394826"/>
          <a:ext cx="8413668" cy="176087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l" defTabSz="1022350" rtl="0">
            <a:lnSpc>
              <a:spcPct val="90000"/>
            </a:lnSpc>
            <a:spcBef>
              <a:spcPct val="0"/>
            </a:spcBef>
            <a:spcAft>
              <a:spcPct val="35000"/>
            </a:spcAft>
          </a:pPr>
          <a:r>
            <a:rPr lang="en-US" sz="2300" kern="1200" dirty="0" smtClean="0"/>
            <a:t>Work initiated to expand upon ATIS-0700015 to support Multimedia Emergency Services (MMES) for a full multimedia experience encompassing simultaneous text, voice, pictures, and video.</a:t>
          </a:r>
          <a:endParaRPr lang="en-US" sz="2300" kern="1200" dirty="0"/>
        </a:p>
      </dsp:txBody>
      <dsp:txXfrm>
        <a:off x="85959" y="2480785"/>
        <a:ext cx="8241750" cy="1588956"/>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8F9E429-CC17-4828-B4EE-7C6D972C3129}">
      <dsp:nvSpPr>
        <dsp:cNvPr id="0" name=""/>
        <dsp:cNvSpPr/>
      </dsp:nvSpPr>
      <dsp:spPr>
        <a:xfrm>
          <a:off x="0" y="10921"/>
          <a:ext cx="8229600" cy="1024649"/>
        </a:xfrm>
        <a:prstGeom prst="rect">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13792" rIns="199136" bIns="113792" numCol="1" spcCol="1270" anchor="ctr" anchorCtr="0">
          <a:noAutofit/>
        </a:bodyPr>
        <a:lstStyle/>
        <a:p>
          <a:pPr lvl="0" algn="l" defTabSz="1244600" rtl="0">
            <a:lnSpc>
              <a:spcPct val="90000"/>
            </a:lnSpc>
            <a:spcBef>
              <a:spcPct val="0"/>
            </a:spcBef>
            <a:spcAft>
              <a:spcPct val="35000"/>
            </a:spcAft>
          </a:pPr>
          <a:r>
            <a:rPr lang="en-US" sz="2800" kern="1200" dirty="0" smtClean="0"/>
            <a:t>ATIS launched its NFV Forum in September 2014 to:</a:t>
          </a:r>
          <a:endParaRPr lang="en-US" sz="2800" kern="1200" dirty="0"/>
        </a:p>
      </dsp:txBody>
      <dsp:txXfrm>
        <a:off x="0" y="10921"/>
        <a:ext cx="8229600" cy="1024649"/>
      </dsp:txXfrm>
    </dsp:sp>
    <dsp:sp modelId="{94989253-0757-41E2-B3BC-F9B32D890D9F}">
      <dsp:nvSpPr>
        <dsp:cNvPr id="0" name=""/>
        <dsp:cNvSpPr/>
      </dsp:nvSpPr>
      <dsp:spPr>
        <a:xfrm>
          <a:off x="0" y="1035571"/>
          <a:ext cx="8229600" cy="3689280"/>
        </a:xfrm>
        <a:prstGeom prst="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2014" tIns="112014" rIns="149352" bIns="168021" numCol="1" spcCol="1270" anchor="t" anchorCtr="0">
          <a:noAutofit/>
        </a:bodyPr>
        <a:lstStyle/>
        <a:p>
          <a:pPr marL="228600" lvl="1" indent="-228600" algn="l" defTabSz="933450" rtl="0">
            <a:lnSpc>
              <a:spcPct val="90000"/>
            </a:lnSpc>
            <a:spcBef>
              <a:spcPct val="0"/>
            </a:spcBef>
            <a:spcAft>
              <a:spcPct val="15000"/>
            </a:spcAft>
            <a:buChar char="••"/>
          </a:pPr>
          <a:r>
            <a:rPr lang="en-US" sz="2100" kern="1200" smtClean="0"/>
            <a:t>Facilitate cross-provider service interconnection, interoperability, and interworking solutions.</a:t>
          </a:r>
          <a:endParaRPr lang="en-US" sz="2100" kern="1200"/>
        </a:p>
        <a:p>
          <a:pPr marL="228600" lvl="1" indent="-228600" algn="l" defTabSz="933450" rtl="0">
            <a:lnSpc>
              <a:spcPct val="90000"/>
            </a:lnSpc>
            <a:spcBef>
              <a:spcPct val="0"/>
            </a:spcBef>
            <a:spcAft>
              <a:spcPct val="15000"/>
            </a:spcAft>
            <a:buChar char="••"/>
          </a:pPr>
          <a:r>
            <a:rPr lang="en-US" sz="2100" kern="1200" smtClean="0"/>
            <a:t>Define and prioritize use cases where SDN/NFV capabilities are required to generate new value and address immediate challenges.</a:t>
          </a:r>
          <a:endParaRPr lang="en-US" sz="2100" kern="1200"/>
        </a:p>
        <a:p>
          <a:pPr marL="228600" lvl="1" indent="-228600" algn="l" defTabSz="933450" rtl="0">
            <a:lnSpc>
              <a:spcPct val="90000"/>
            </a:lnSpc>
            <a:spcBef>
              <a:spcPct val="0"/>
            </a:spcBef>
            <a:spcAft>
              <a:spcPct val="15000"/>
            </a:spcAft>
            <a:buChar char="••"/>
          </a:pPr>
          <a:r>
            <a:rPr lang="en-US" sz="2100" kern="1200" dirty="0" smtClean="0"/>
            <a:t>Integrate web scale and enterprise applications through programmable network APIs.</a:t>
          </a:r>
          <a:endParaRPr lang="en-US" sz="2100" kern="1200" dirty="0"/>
        </a:p>
        <a:p>
          <a:pPr marL="228600" lvl="1" indent="-228600" algn="l" defTabSz="933450" rtl="0">
            <a:lnSpc>
              <a:spcPct val="90000"/>
            </a:lnSpc>
            <a:spcBef>
              <a:spcPct val="0"/>
            </a:spcBef>
            <a:spcAft>
              <a:spcPct val="15000"/>
            </a:spcAft>
            <a:buChar char="••"/>
          </a:pPr>
          <a:r>
            <a:rPr lang="en-US" sz="2100" kern="1200" smtClean="0"/>
            <a:t>Incorporate service creation tools such as service chaining for construction of business applications.</a:t>
          </a:r>
          <a:endParaRPr lang="en-US" sz="2100" kern="1200"/>
        </a:p>
        <a:p>
          <a:pPr marL="228600" lvl="1" indent="-228600" algn="l" defTabSz="933450" rtl="0">
            <a:lnSpc>
              <a:spcPct val="90000"/>
            </a:lnSpc>
            <a:spcBef>
              <a:spcPct val="0"/>
            </a:spcBef>
            <a:spcAft>
              <a:spcPct val="15000"/>
            </a:spcAft>
            <a:buChar char="••"/>
          </a:pPr>
          <a:r>
            <a:rPr lang="en-US" sz="2100" kern="1200" smtClean="0"/>
            <a:t>Provide coordinated ATIS member contributions to open source activities to further industry objectives.</a:t>
          </a:r>
          <a:endParaRPr lang="en-US" sz="2100" kern="1200"/>
        </a:p>
      </dsp:txBody>
      <dsp:txXfrm>
        <a:off x="0" y="1035571"/>
        <a:ext cx="8229600" cy="368928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01E709-D270-45E9-8581-D1FCC579A484}">
      <dsp:nvSpPr>
        <dsp:cNvPr id="0" name=""/>
        <dsp:cNvSpPr/>
      </dsp:nvSpPr>
      <dsp:spPr>
        <a:xfrm>
          <a:off x="-5354367" y="-819952"/>
          <a:ext cx="6375678" cy="6375678"/>
        </a:xfrm>
        <a:prstGeom prst="blockArc">
          <a:avLst>
            <a:gd name="adj1" fmla="val 18900000"/>
            <a:gd name="adj2" fmla="val 2700000"/>
            <a:gd name="adj3" fmla="val 339"/>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141C75E-FEBB-419E-B6F2-C45EE075ED07}">
      <dsp:nvSpPr>
        <dsp:cNvPr id="0" name=""/>
        <dsp:cNvSpPr/>
      </dsp:nvSpPr>
      <dsp:spPr>
        <a:xfrm>
          <a:off x="534699" y="364086"/>
          <a:ext cx="7629103" cy="7285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8288" tIns="38100" rIns="38100" bIns="38100" numCol="1" spcCol="1270" anchor="ctr" anchorCtr="0">
          <a:noAutofit/>
        </a:bodyPr>
        <a:lstStyle/>
        <a:p>
          <a:pPr lvl="0" algn="l" defTabSz="666750" rtl="0">
            <a:lnSpc>
              <a:spcPct val="90000"/>
            </a:lnSpc>
            <a:spcBef>
              <a:spcPct val="0"/>
            </a:spcBef>
            <a:spcAft>
              <a:spcPct val="35000"/>
            </a:spcAft>
            <a:tabLst>
              <a:tab pos="4340225" algn="l"/>
            </a:tabLst>
          </a:pPr>
          <a:r>
            <a:rPr lang="en-US" sz="1500" kern="1200" dirty="0" smtClean="0"/>
            <a:t>Define priority use cases such as “virtual network operator” that emphasize the benefits of NFV in a multi-provider environment.</a:t>
          </a:r>
          <a:endParaRPr lang="en-US" sz="1500" kern="1200" dirty="0"/>
        </a:p>
      </dsp:txBody>
      <dsp:txXfrm>
        <a:off x="534699" y="364086"/>
        <a:ext cx="7629103" cy="728551"/>
      </dsp:txXfrm>
    </dsp:sp>
    <dsp:sp modelId="{958DF540-A867-43E6-AC0B-AD50745A7D7F}">
      <dsp:nvSpPr>
        <dsp:cNvPr id="0" name=""/>
        <dsp:cNvSpPr/>
      </dsp:nvSpPr>
      <dsp:spPr>
        <a:xfrm>
          <a:off x="79354" y="273017"/>
          <a:ext cx="910689" cy="9106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20A2FEA-17BD-4E58-A1A9-83D6C8E3F148}">
      <dsp:nvSpPr>
        <dsp:cNvPr id="0" name=""/>
        <dsp:cNvSpPr/>
      </dsp:nvSpPr>
      <dsp:spPr>
        <a:xfrm>
          <a:off x="952394" y="1457102"/>
          <a:ext cx="7211408" cy="7285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8288" tIns="38100" rIns="38100" bIns="38100" numCol="1" spcCol="1270" anchor="ctr" anchorCtr="0">
          <a:noAutofit/>
        </a:bodyPr>
        <a:lstStyle/>
        <a:p>
          <a:pPr lvl="0" algn="l" defTabSz="666750" rtl="0">
            <a:lnSpc>
              <a:spcPct val="90000"/>
            </a:lnSpc>
            <a:spcBef>
              <a:spcPct val="0"/>
            </a:spcBef>
            <a:spcAft>
              <a:spcPct val="35000"/>
            </a:spcAft>
          </a:pPr>
          <a:r>
            <a:rPr lang="en-US" sz="1500" kern="1200" smtClean="0"/>
            <a:t>Establish a common catalog of service descriptions that can be instantiated between service providers: runtime, network, and supporting functions.</a:t>
          </a:r>
          <a:endParaRPr lang="en-US" sz="1500" kern="1200"/>
        </a:p>
      </dsp:txBody>
      <dsp:txXfrm>
        <a:off x="952394" y="1457102"/>
        <a:ext cx="7211408" cy="728551"/>
      </dsp:txXfrm>
    </dsp:sp>
    <dsp:sp modelId="{FF845979-B1AB-41EA-A932-92E9D2981730}">
      <dsp:nvSpPr>
        <dsp:cNvPr id="0" name=""/>
        <dsp:cNvSpPr/>
      </dsp:nvSpPr>
      <dsp:spPr>
        <a:xfrm>
          <a:off x="497050" y="1366033"/>
          <a:ext cx="910689" cy="9106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C98294E-5392-4976-ACC5-FBCE19BF2089}">
      <dsp:nvSpPr>
        <dsp:cNvPr id="0" name=""/>
        <dsp:cNvSpPr/>
      </dsp:nvSpPr>
      <dsp:spPr>
        <a:xfrm>
          <a:off x="952394" y="2550119"/>
          <a:ext cx="7211408" cy="7285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8288" tIns="38100" rIns="38100" bIns="38100" numCol="1" spcCol="1270" anchor="ctr" anchorCtr="0">
          <a:noAutofit/>
        </a:bodyPr>
        <a:lstStyle/>
        <a:p>
          <a:pPr lvl="0" algn="l" defTabSz="666750" rtl="0">
            <a:lnSpc>
              <a:spcPct val="90000"/>
            </a:lnSpc>
            <a:spcBef>
              <a:spcPct val="0"/>
            </a:spcBef>
            <a:spcAft>
              <a:spcPct val="35000"/>
            </a:spcAft>
          </a:pPr>
          <a:r>
            <a:rPr lang="en-US" sz="1500" kern="1200" dirty="0" smtClean="0"/>
            <a:t>Specify the service advertising and discovery mechanisms that allow companies to find and incorporate these services.</a:t>
          </a:r>
          <a:endParaRPr lang="en-US" sz="1500" kern="1200" dirty="0"/>
        </a:p>
      </dsp:txBody>
      <dsp:txXfrm>
        <a:off x="952394" y="2550119"/>
        <a:ext cx="7211408" cy="728551"/>
      </dsp:txXfrm>
    </dsp:sp>
    <dsp:sp modelId="{49284BDD-54EE-462E-91FD-1F41AC2FEE77}">
      <dsp:nvSpPr>
        <dsp:cNvPr id="0" name=""/>
        <dsp:cNvSpPr/>
      </dsp:nvSpPr>
      <dsp:spPr>
        <a:xfrm>
          <a:off x="497050" y="2459050"/>
          <a:ext cx="910689" cy="9106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2BB01C-022A-4808-B5DE-543354E58D32}">
      <dsp:nvSpPr>
        <dsp:cNvPr id="0" name=""/>
        <dsp:cNvSpPr/>
      </dsp:nvSpPr>
      <dsp:spPr>
        <a:xfrm>
          <a:off x="534699" y="3643135"/>
          <a:ext cx="7629103" cy="72855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8288" tIns="38100" rIns="38100" bIns="38100" numCol="1" spcCol="1270" anchor="ctr" anchorCtr="0">
          <a:noAutofit/>
        </a:bodyPr>
        <a:lstStyle/>
        <a:p>
          <a:pPr lvl="0" algn="l" defTabSz="666750" rtl="0">
            <a:lnSpc>
              <a:spcPct val="90000"/>
            </a:lnSpc>
            <a:spcBef>
              <a:spcPct val="0"/>
            </a:spcBef>
            <a:spcAft>
              <a:spcPct val="35000"/>
            </a:spcAft>
          </a:pPr>
          <a:r>
            <a:rPr lang="en-US" sz="1500" kern="1200" smtClean="0"/>
            <a:t>Incorporate service creation tools such as service chaining for construction of new, aggregate business applications and models.</a:t>
          </a:r>
          <a:endParaRPr lang="en-US" sz="1500" kern="1200"/>
        </a:p>
      </dsp:txBody>
      <dsp:txXfrm>
        <a:off x="534699" y="3643135"/>
        <a:ext cx="7629103" cy="728551"/>
      </dsp:txXfrm>
    </dsp:sp>
    <dsp:sp modelId="{9841E62B-2D5B-4F69-936F-D5E5D770B0CE}">
      <dsp:nvSpPr>
        <dsp:cNvPr id="0" name=""/>
        <dsp:cNvSpPr/>
      </dsp:nvSpPr>
      <dsp:spPr>
        <a:xfrm>
          <a:off x="79354" y="3552066"/>
          <a:ext cx="910689" cy="910689"/>
        </a:xfrm>
        <a:prstGeom prst="ellipse">
          <a:avLst/>
        </a:prstGeom>
        <a:solidFill>
          <a:schemeClr val="l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D202236-033D-41C9-8917-8955836468E5}">
      <dsp:nvSpPr>
        <dsp:cNvPr id="0" name=""/>
        <dsp:cNvSpPr/>
      </dsp:nvSpPr>
      <dsp:spPr>
        <a:xfrm rot="5400000">
          <a:off x="3887601" y="-310987"/>
          <a:ext cx="3890357" cy="5489676"/>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hlinkClick xmlns:r="http://schemas.openxmlformats.org/officeDocument/2006/relationships" r:id="rId1"/>
            </a:rPr>
            <a:t>ATIS-0700016</a:t>
          </a:r>
          <a:r>
            <a:rPr lang="en-US" sz="1800" kern="1200" dirty="0" smtClean="0"/>
            <a:t> - specifies the capabilities for reporting 3GPP IMS-based Push to Talk over Cellular (</a:t>
          </a:r>
          <a:r>
            <a:rPr lang="en-US" sz="1800" kern="1200" dirty="0" err="1" smtClean="0"/>
            <a:t>PoC</a:t>
          </a:r>
          <a:r>
            <a:rPr lang="en-US" sz="1800" kern="1200" dirty="0" smtClean="0"/>
            <a:t>) for LAES to a law enforcement agency (LEA).</a:t>
          </a:r>
          <a:endParaRPr lang="en-US" sz="1800" kern="1200" dirty="0"/>
        </a:p>
        <a:p>
          <a:pPr marL="171450" lvl="1" indent="-171450" algn="l" defTabSz="800100" rtl="0">
            <a:lnSpc>
              <a:spcPct val="90000"/>
            </a:lnSpc>
            <a:spcBef>
              <a:spcPct val="0"/>
            </a:spcBef>
            <a:spcAft>
              <a:spcPct val="15000"/>
            </a:spcAft>
            <a:buChar char="••"/>
          </a:pPr>
          <a:r>
            <a:rPr lang="en-US" sz="1800" kern="1200" smtClean="0">
              <a:hlinkClick xmlns:r="http://schemas.openxmlformats.org/officeDocument/2006/relationships" r:id="rId2"/>
            </a:rPr>
            <a:t>ATIS-0700005</a:t>
          </a:r>
          <a:r>
            <a:rPr lang="en-US" sz="1800" kern="1200" smtClean="0"/>
            <a:t> - defines an interface between a Telecommunications Service Provider (TSP) and an LEA for reporting of LAES for 3GPP IMS-based VoIP and other multimedia services.</a:t>
          </a:r>
          <a:endParaRPr lang="en-US" sz="1800" kern="1200"/>
        </a:p>
        <a:p>
          <a:pPr marL="171450" lvl="1" indent="-171450" algn="l" defTabSz="800100" rtl="0">
            <a:lnSpc>
              <a:spcPct val="90000"/>
            </a:lnSpc>
            <a:spcBef>
              <a:spcPct val="0"/>
            </a:spcBef>
            <a:spcAft>
              <a:spcPct val="15000"/>
            </a:spcAft>
            <a:buChar char="••"/>
          </a:pPr>
          <a:r>
            <a:rPr lang="en-US" sz="1800" kern="1200" dirty="0" smtClean="0">
              <a:hlinkClick xmlns:r="http://schemas.openxmlformats.org/officeDocument/2006/relationships" r:id="rId3"/>
            </a:rPr>
            <a:t>ATIS-1000678</a:t>
          </a:r>
          <a:r>
            <a:rPr lang="en-US" sz="1800" kern="1200" dirty="0" smtClean="0"/>
            <a:t> - defines the interfaces between a TSP and an LEA to assist the LEA in conducting LAES for Voice over Packet technologies in wireline networks. </a:t>
          </a:r>
          <a:endParaRPr lang="en-US" sz="1800" kern="1200" dirty="0"/>
        </a:p>
      </dsp:txBody>
      <dsp:txXfrm rot="-5400000">
        <a:off x="3087942" y="678584"/>
        <a:ext cx="5299764" cy="3510533"/>
      </dsp:txXfrm>
    </dsp:sp>
    <dsp:sp modelId="{6C540D37-00F0-4142-B66B-3D228F26CDA1}">
      <dsp:nvSpPr>
        <dsp:cNvPr id="0" name=""/>
        <dsp:cNvSpPr/>
      </dsp:nvSpPr>
      <dsp:spPr>
        <a:xfrm>
          <a:off x="0" y="2376"/>
          <a:ext cx="3087942" cy="486294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rtl="0">
            <a:lnSpc>
              <a:spcPct val="90000"/>
            </a:lnSpc>
            <a:spcBef>
              <a:spcPct val="0"/>
            </a:spcBef>
            <a:spcAft>
              <a:spcPct val="35000"/>
            </a:spcAft>
          </a:pPr>
          <a:r>
            <a:rPr lang="en-US" sz="2400" b="1" kern="1200" dirty="0" smtClean="0"/>
            <a:t>PTSC </a:t>
          </a:r>
          <a:r>
            <a:rPr lang="en-US" sz="2400" kern="1200" dirty="0" smtClean="0"/>
            <a:t>and </a:t>
          </a:r>
          <a:r>
            <a:rPr lang="en-US" sz="2400" b="1" kern="1200" dirty="0" smtClean="0"/>
            <a:t>WTSC</a:t>
          </a:r>
          <a:r>
            <a:rPr lang="en-US" sz="2400" kern="1200" dirty="0" smtClean="0"/>
            <a:t> develop wireline, wireless, and broadband LI standards, which allow service providers to meet regulatory LI and Communications Assistance for Law Enforcement Act (CALEA) requirements. Deliverables include:</a:t>
          </a:r>
          <a:endParaRPr lang="en-US" sz="2400" kern="1200" dirty="0"/>
        </a:p>
      </dsp:txBody>
      <dsp:txXfrm>
        <a:off x="150741" y="153117"/>
        <a:ext cx="2786460" cy="4561465"/>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86C8D87-C904-4EFA-9946-A233547F9CC1}">
      <dsp:nvSpPr>
        <dsp:cNvPr id="0" name=""/>
        <dsp:cNvSpPr/>
      </dsp:nvSpPr>
      <dsp:spPr>
        <a:xfrm>
          <a:off x="336968" y="74"/>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Automatic Identification and Data Capture Committee (</a:t>
          </a:r>
          <a:r>
            <a:rPr lang="en-US" sz="1400" b="1" kern="1200" smtClean="0"/>
            <a:t>AIDC</a:t>
          </a:r>
          <a:r>
            <a:rPr lang="en-US" sz="1400" kern="1200" smtClean="0"/>
            <a:t>)</a:t>
          </a:r>
          <a:endParaRPr lang="en-US" sz="1400" kern="1200"/>
        </a:p>
      </dsp:txBody>
      <dsp:txXfrm>
        <a:off x="336968" y="74"/>
        <a:ext cx="1819154" cy="1091492"/>
      </dsp:txXfrm>
    </dsp:sp>
    <dsp:sp modelId="{E56508E3-079F-4A95-8E93-F8E6FD8384D9}">
      <dsp:nvSpPr>
        <dsp:cNvPr id="0" name=""/>
        <dsp:cNvSpPr/>
      </dsp:nvSpPr>
      <dsp:spPr>
        <a:xfrm>
          <a:off x="2338038" y="74"/>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hlinkClick xmlns:r="http://schemas.openxmlformats.org/officeDocument/2006/relationships" r:id="rId1"/>
            </a:rPr>
            <a:t>Cloud Services Forum (</a:t>
          </a:r>
          <a:r>
            <a:rPr lang="en-US" sz="1400" b="1" kern="1200" smtClean="0">
              <a:hlinkClick xmlns:r="http://schemas.openxmlformats.org/officeDocument/2006/relationships" r:id="rId1"/>
            </a:rPr>
            <a:t>CSF</a:t>
          </a:r>
          <a:r>
            <a:rPr lang="en-US" sz="1400" kern="1200" smtClean="0">
              <a:hlinkClick xmlns:r="http://schemas.openxmlformats.org/officeDocument/2006/relationships" r:id="rId1"/>
            </a:rPr>
            <a:t>)</a:t>
          </a:r>
          <a:endParaRPr lang="en-US" sz="1400" kern="1200"/>
        </a:p>
      </dsp:txBody>
      <dsp:txXfrm>
        <a:off x="2338038" y="74"/>
        <a:ext cx="1819154" cy="1091492"/>
      </dsp:txXfrm>
    </dsp:sp>
    <dsp:sp modelId="{12C0A5B4-C582-4C19-86CE-3A96B7C02484}">
      <dsp:nvSpPr>
        <dsp:cNvPr id="0" name=""/>
        <dsp:cNvSpPr/>
      </dsp:nvSpPr>
      <dsp:spPr>
        <a:xfrm>
          <a:off x="4339107" y="74"/>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Copper/Optical Access Synchronization and Transport Committee (</a:t>
          </a:r>
          <a:r>
            <a:rPr lang="en-US" sz="1400" b="1" kern="1200" smtClean="0"/>
            <a:t>COAST</a:t>
          </a:r>
          <a:r>
            <a:rPr lang="en-US" sz="1400" kern="1200" smtClean="0"/>
            <a:t>)</a:t>
          </a:r>
          <a:endParaRPr lang="en-US" sz="1400" kern="1200"/>
        </a:p>
      </dsp:txBody>
      <dsp:txXfrm>
        <a:off x="4339107" y="74"/>
        <a:ext cx="1819154" cy="1091492"/>
      </dsp:txXfrm>
    </dsp:sp>
    <dsp:sp modelId="{9417A57E-2A69-4513-9685-AAB70E9C3BE7}">
      <dsp:nvSpPr>
        <dsp:cNvPr id="0" name=""/>
        <dsp:cNvSpPr/>
      </dsp:nvSpPr>
      <dsp:spPr>
        <a:xfrm>
          <a:off x="6340177" y="74"/>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hlinkClick xmlns:r="http://schemas.openxmlformats.org/officeDocument/2006/relationships" r:id="rId2"/>
            </a:rPr>
            <a:t>Emergency Services Interconnection Forum (</a:t>
          </a:r>
          <a:r>
            <a:rPr lang="en-US" sz="1400" b="1" kern="1200" smtClean="0">
              <a:hlinkClick xmlns:r="http://schemas.openxmlformats.org/officeDocument/2006/relationships" r:id="rId2"/>
            </a:rPr>
            <a:t>ESIF</a:t>
          </a:r>
          <a:r>
            <a:rPr lang="en-US" sz="1400" kern="1200" smtClean="0">
              <a:hlinkClick xmlns:r="http://schemas.openxmlformats.org/officeDocument/2006/relationships" r:id="rId2"/>
            </a:rPr>
            <a:t>)</a:t>
          </a:r>
          <a:endParaRPr lang="en-US" sz="1400" kern="1200"/>
        </a:p>
      </dsp:txBody>
      <dsp:txXfrm>
        <a:off x="6340177" y="74"/>
        <a:ext cx="1819154" cy="1091492"/>
      </dsp:txXfrm>
    </dsp:sp>
    <dsp:sp modelId="{85FFB5A8-C248-438F-9D33-4BF9626B2C43}">
      <dsp:nvSpPr>
        <dsp:cNvPr id="0" name=""/>
        <dsp:cNvSpPr/>
      </dsp:nvSpPr>
      <dsp:spPr>
        <a:xfrm>
          <a:off x="336968" y="1273482"/>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IMSI Oversight Council (</a:t>
          </a:r>
          <a:r>
            <a:rPr lang="en-US" sz="1400" b="1" kern="1200" smtClean="0"/>
            <a:t>IOC</a:t>
          </a:r>
          <a:r>
            <a:rPr lang="en-US" sz="1400" kern="1200" smtClean="0"/>
            <a:t>)</a:t>
          </a:r>
          <a:endParaRPr lang="en-US" sz="1400" kern="1200"/>
        </a:p>
      </dsp:txBody>
      <dsp:txXfrm>
        <a:off x="336968" y="1273482"/>
        <a:ext cx="1819154" cy="1091492"/>
      </dsp:txXfrm>
    </dsp:sp>
    <dsp:sp modelId="{6E2C9A92-617E-4087-8FC6-840511741FF5}">
      <dsp:nvSpPr>
        <dsp:cNvPr id="0" name=""/>
        <dsp:cNvSpPr/>
      </dsp:nvSpPr>
      <dsp:spPr>
        <a:xfrm>
          <a:off x="2338038" y="1273482"/>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Industry Numbering Committee (</a:t>
          </a:r>
          <a:r>
            <a:rPr lang="en-US" sz="1400" b="1" kern="1200" smtClean="0"/>
            <a:t>INC</a:t>
          </a:r>
          <a:r>
            <a:rPr lang="en-US" sz="1400" kern="1200" smtClean="0"/>
            <a:t>)</a:t>
          </a:r>
          <a:endParaRPr lang="en-US" sz="1400" kern="1200"/>
        </a:p>
      </dsp:txBody>
      <dsp:txXfrm>
        <a:off x="2338038" y="1273482"/>
        <a:ext cx="1819154" cy="1091492"/>
      </dsp:txXfrm>
    </dsp:sp>
    <dsp:sp modelId="{E3DE3CC9-A9FA-4B3C-A226-4114BF7B4D72}">
      <dsp:nvSpPr>
        <dsp:cNvPr id="0" name=""/>
        <dsp:cNvSpPr/>
      </dsp:nvSpPr>
      <dsp:spPr>
        <a:xfrm>
          <a:off x="4339107" y="1273482"/>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hlinkClick xmlns:r="http://schemas.openxmlformats.org/officeDocument/2006/relationships" r:id="rId3"/>
            </a:rPr>
            <a:t>Network Functions Virtualization Forum (</a:t>
          </a:r>
          <a:r>
            <a:rPr lang="en-US" sz="1400" b="1" kern="1200" smtClean="0">
              <a:hlinkClick xmlns:r="http://schemas.openxmlformats.org/officeDocument/2006/relationships" r:id="rId3"/>
            </a:rPr>
            <a:t>NFV</a:t>
          </a:r>
          <a:r>
            <a:rPr lang="en-US" sz="1400" kern="1200" smtClean="0">
              <a:hlinkClick xmlns:r="http://schemas.openxmlformats.org/officeDocument/2006/relationships" r:id="rId3"/>
            </a:rPr>
            <a:t>)</a:t>
          </a:r>
          <a:endParaRPr lang="en-US" sz="1400" kern="1200"/>
        </a:p>
      </dsp:txBody>
      <dsp:txXfrm>
        <a:off x="4339107" y="1273482"/>
        <a:ext cx="1819154" cy="1091492"/>
      </dsp:txXfrm>
    </dsp:sp>
    <dsp:sp modelId="{864143CB-F559-4272-8C1F-C87431796C73}">
      <dsp:nvSpPr>
        <dsp:cNvPr id="0" name=""/>
        <dsp:cNvSpPr/>
      </dsp:nvSpPr>
      <dsp:spPr>
        <a:xfrm>
          <a:off x="6340177" y="1273482"/>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Network Reliability Steering Committee (</a:t>
          </a:r>
          <a:r>
            <a:rPr lang="en-US" sz="1400" b="1" kern="1200" smtClean="0"/>
            <a:t>NRSC</a:t>
          </a:r>
          <a:r>
            <a:rPr lang="en-US" sz="1400" kern="1200" smtClean="0"/>
            <a:t>)</a:t>
          </a:r>
          <a:endParaRPr lang="en-US" sz="1400" kern="1200"/>
        </a:p>
      </dsp:txBody>
      <dsp:txXfrm>
        <a:off x="6340177" y="1273482"/>
        <a:ext cx="1819154" cy="1091492"/>
      </dsp:txXfrm>
    </dsp:sp>
    <dsp:sp modelId="{206B3A16-D49D-4EC0-89B8-BD5A2384555D}">
      <dsp:nvSpPr>
        <dsp:cNvPr id="0" name=""/>
        <dsp:cNvSpPr/>
      </dsp:nvSpPr>
      <dsp:spPr>
        <a:xfrm>
          <a:off x="336968" y="2546890"/>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Next Generation Interconnection Interoperability Forum (</a:t>
          </a:r>
          <a:r>
            <a:rPr lang="en-US" sz="1400" b="1" kern="1200" smtClean="0"/>
            <a:t>NGIIF</a:t>
          </a:r>
          <a:r>
            <a:rPr lang="en-US" sz="1400" kern="1200" smtClean="0"/>
            <a:t>)</a:t>
          </a:r>
          <a:endParaRPr lang="en-US" sz="1400" kern="1200"/>
        </a:p>
      </dsp:txBody>
      <dsp:txXfrm>
        <a:off x="336968" y="2546890"/>
        <a:ext cx="1819154" cy="1091492"/>
      </dsp:txXfrm>
    </dsp:sp>
    <dsp:sp modelId="{CCEC7FEC-B699-483E-96DB-A7B45EFA2DAE}">
      <dsp:nvSpPr>
        <dsp:cNvPr id="0" name=""/>
        <dsp:cNvSpPr/>
      </dsp:nvSpPr>
      <dsp:spPr>
        <a:xfrm>
          <a:off x="2338038" y="2546890"/>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Ordering and Billing Forum (</a:t>
          </a:r>
          <a:r>
            <a:rPr lang="en-US" sz="1400" b="1" kern="1200" smtClean="0"/>
            <a:t>OBF</a:t>
          </a:r>
          <a:r>
            <a:rPr lang="en-US" sz="1400" kern="1200" smtClean="0"/>
            <a:t>)</a:t>
          </a:r>
          <a:endParaRPr lang="en-US" sz="1400" kern="1200"/>
        </a:p>
      </dsp:txBody>
      <dsp:txXfrm>
        <a:off x="2338038" y="2546890"/>
        <a:ext cx="1819154" cy="1091492"/>
      </dsp:txXfrm>
    </dsp:sp>
    <dsp:sp modelId="{B0FA5CC5-96D1-46E6-B948-3132436AE756}">
      <dsp:nvSpPr>
        <dsp:cNvPr id="0" name=""/>
        <dsp:cNvSpPr/>
      </dsp:nvSpPr>
      <dsp:spPr>
        <a:xfrm>
          <a:off x="4339107" y="2546890"/>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hlinkClick xmlns:r="http://schemas.openxmlformats.org/officeDocument/2006/relationships" r:id="rId4"/>
            </a:rPr>
            <a:t>Packet Technologies and Systems Committee (</a:t>
          </a:r>
          <a:r>
            <a:rPr lang="en-US" sz="1400" b="1" kern="1200" smtClean="0">
              <a:hlinkClick xmlns:r="http://schemas.openxmlformats.org/officeDocument/2006/relationships" r:id="rId4"/>
            </a:rPr>
            <a:t>PTSC</a:t>
          </a:r>
          <a:r>
            <a:rPr lang="en-US" sz="1400" kern="1200" smtClean="0">
              <a:hlinkClick xmlns:r="http://schemas.openxmlformats.org/officeDocument/2006/relationships" r:id="rId4"/>
            </a:rPr>
            <a:t>)</a:t>
          </a:r>
          <a:endParaRPr lang="en-US" sz="1400" kern="1200"/>
        </a:p>
      </dsp:txBody>
      <dsp:txXfrm>
        <a:off x="4339107" y="2546890"/>
        <a:ext cx="1819154" cy="1091492"/>
      </dsp:txXfrm>
    </dsp:sp>
    <dsp:sp modelId="{6B33AFB2-FD9E-48F6-95D2-E3342C8BBD59}">
      <dsp:nvSpPr>
        <dsp:cNvPr id="0" name=""/>
        <dsp:cNvSpPr/>
      </dsp:nvSpPr>
      <dsp:spPr>
        <a:xfrm>
          <a:off x="6340177" y="2546890"/>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SMS/800 Number Administration Committee (</a:t>
          </a:r>
          <a:r>
            <a:rPr lang="en-US" sz="1400" b="1" kern="1200" smtClean="0"/>
            <a:t>SNAC</a:t>
          </a:r>
          <a:r>
            <a:rPr lang="en-US" sz="1400" kern="1200" smtClean="0"/>
            <a:t>)</a:t>
          </a:r>
          <a:endParaRPr lang="en-US" sz="1400" kern="1200"/>
        </a:p>
      </dsp:txBody>
      <dsp:txXfrm>
        <a:off x="6340177" y="2546890"/>
        <a:ext cx="1819154" cy="1091492"/>
      </dsp:txXfrm>
    </dsp:sp>
    <dsp:sp modelId="{DE324C6C-26B6-4570-A476-D0753334CFF0}">
      <dsp:nvSpPr>
        <dsp:cNvPr id="0" name=""/>
        <dsp:cNvSpPr/>
      </dsp:nvSpPr>
      <dsp:spPr>
        <a:xfrm>
          <a:off x="1337503" y="3820298"/>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Sustainability in Telecom: Energy and Protection Committee (</a:t>
          </a:r>
          <a:r>
            <a:rPr lang="en-US" sz="1400" b="1" kern="1200" smtClean="0"/>
            <a:t>STEP</a:t>
          </a:r>
          <a:r>
            <a:rPr lang="en-US" sz="1400" kern="1200" smtClean="0"/>
            <a:t>)</a:t>
          </a:r>
          <a:endParaRPr lang="en-US" sz="1400" kern="1200"/>
        </a:p>
      </dsp:txBody>
      <dsp:txXfrm>
        <a:off x="1337503" y="3820298"/>
        <a:ext cx="1819154" cy="1091492"/>
      </dsp:txXfrm>
    </dsp:sp>
    <dsp:sp modelId="{6ADA91AF-2873-4593-BCB6-E4982F69378D}">
      <dsp:nvSpPr>
        <dsp:cNvPr id="0" name=""/>
        <dsp:cNvSpPr/>
      </dsp:nvSpPr>
      <dsp:spPr>
        <a:xfrm>
          <a:off x="3338572" y="3820298"/>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t>Telecom Management and Operations Committee (</a:t>
          </a:r>
          <a:r>
            <a:rPr lang="en-US" sz="1400" b="1" kern="1200" smtClean="0"/>
            <a:t>TMOC</a:t>
          </a:r>
          <a:r>
            <a:rPr lang="en-US" sz="1400" kern="1200" smtClean="0"/>
            <a:t>)</a:t>
          </a:r>
          <a:endParaRPr lang="en-US" sz="1400" kern="1200"/>
        </a:p>
      </dsp:txBody>
      <dsp:txXfrm>
        <a:off x="3338572" y="3820298"/>
        <a:ext cx="1819154" cy="1091492"/>
      </dsp:txXfrm>
    </dsp:sp>
    <dsp:sp modelId="{4EC7B3A9-3604-436C-B500-40B4F1A1E94D}">
      <dsp:nvSpPr>
        <dsp:cNvPr id="0" name=""/>
        <dsp:cNvSpPr/>
      </dsp:nvSpPr>
      <dsp:spPr>
        <a:xfrm>
          <a:off x="5339642" y="3820298"/>
          <a:ext cx="1819154" cy="1091492"/>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n-US" sz="1400" kern="1200" smtClean="0">
              <a:hlinkClick xmlns:r="http://schemas.openxmlformats.org/officeDocument/2006/relationships" r:id="rId5"/>
            </a:rPr>
            <a:t>Wireless Technologies and Systems Committee (</a:t>
          </a:r>
          <a:r>
            <a:rPr lang="en-US" sz="1400" b="1" kern="1200" smtClean="0">
              <a:hlinkClick xmlns:r="http://schemas.openxmlformats.org/officeDocument/2006/relationships" r:id="rId5"/>
            </a:rPr>
            <a:t>WTSC</a:t>
          </a:r>
          <a:r>
            <a:rPr lang="en-US" sz="1400" kern="1200" smtClean="0">
              <a:hlinkClick xmlns:r="http://schemas.openxmlformats.org/officeDocument/2006/relationships" r:id="rId5"/>
            </a:rPr>
            <a:t>)</a:t>
          </a:r>
          <a:endParaRPr lang="en-US" sz="1400" kern="1200"/>
        </a:p>
      </dsp:txBody>
      <dsp:txXfrm>
        <a:off x="5339642" y="3820298"/>
        <a:ext cx="1819154" cy="10914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94F484-991E-4C2F-A984-31064D28A047}">
      <dsp:nvSpPr>
        <dsp:cNvPr id="0" name=""/>
        <dsp:cNvSpPr/>
      </dsp:nvSpPr>
      <dsp:spPr>
        <a:xfrm>
          <a:off x="0" y="0"/>
          <a:ext cx="8548578" cy="153971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solidFill>
                <a:schemeClr val="bg1"/>
              </a:solidFill>
            </a:rPr>
            <a:t>Building upon the current SMS to 9-1-1 standard, completing text-based MMS to 9-1-1 standard in early 2Q2015.</a:t>
          </a:r>
          <a:endParaRPr lang="en-US" sz="2800" kern="1200" dirty="0">
            <a:solidFill>
              <a:schemeClr val="bg1"/>
            </a:solidFill>
          </a:endParaRPr>
        </a:p>
      </dsp:txBody>
      <dsp:txXfrm>
        <a:off x="75163" y="75163"/>
        <a:ext cx="8398252" cy="1389393"/>
      </dsp:txXfrm>
    </dsp:sp>
    <dsp:sp modelId="{0011C26E-7B62-47BD-AC03-BE7848F35085}">
      <dsp:nvSpPr>
        <dsp:cNvPr id="0" name=""/>
        <dsp:cNvSpPr/>
      </dsp:nvSpPr>
      <dsp:spPr>
        <a:xfrm>
          <a:off x="0" y="1564110"/>
          <a:ext cx="8548578" cy="26661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17"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kern="1200" dirty="0" smtClean="0">
              <a:solidFill>
                <a:schemeClr val="tx1"/>
              </a:solidFill>
            </a:rPr>
            <a:t>Provide Commercial Mobile Service Providers (CMSPs) and Text Control Center (TCC) providers with a set of implementation guidelines for the Joint ATIS/TIA Native SMS/MMS Text to 9-1-1 Requirements and Architecture Specification Release 2 (J-STD-110) </a:t>
          </a:r>
          <a:endParaRPr lang="en-US" sz="2200" kern="1200" dirty="0">
            <a:solidFill>
              <a:schemeClr val="tx1"/>
            </a:solidFill>
          </a:endParaRPr>
        </a:p>
        <a:p>
          <a:pPr marL="228600" lvl="1" indent="-228600" algn="l" defTabSz="977900" rtl="0">
            <a:lnSpc>
              <a:spcPct val="90000"/>
            </a:lnSpc>
            <a:spcBef>
              <a:spcPct val="0"/>
            </a:spcBef>
            <a:spcAft>
              <a:spcPct val="20000"/>
            </a:spcAft>
            <a:buChar char="••"/>
          </a:pPr>
          <a:r>
            <a:rPr lang="en-US" sz="2200" kern="1200" dirty="0" smtClean="0">
              <a:solidFill>
                <a:schemeClr val="tx1"/>
              </a:solidFill>
            </a:rPr>
            <a:t>Support for images, video, etc., anticipated to be included in future 3GPP-based MMES efforts.</a:t>
          </a:r>
          <a:endParaRPr lang="en-US" sz="2200" kern="1200" dirty="0">
            <a:solidFill>
              <a:schemeClr val="tx1"/>
            </a:solidFill>
          </a:endParaRPr>
        </a:p>
        <a:p>
          <a:pPr marL="228600" lvl="1" indent="-228600" algn="l" defTabSz="977900" rtl="0">
            <a:lnSpc>
              <a:spcPct val="90000"/>
            </a:lnSpc>
            <a:spcBef>
              <a:spcPct val="0"/>
            </a:spcBef>
            <a:spcAft>
              <a:spcPct val="20000"/>
            </a:spcAft>
            <a:buChar char="••"/>
          </a:pPr>
          <a:endParaRPr lang="en-US" sz="2200" kern="1200" dirty="0">
            <a:solidFill>
              <a:schemeClr val="tx1"/>
            </a:solidFill>
          </a:endParaRPr>
        </a:p>
      </dsp:txBody>
      <dsp:txXfrm>
        <a:off x="0" y="1564110"/>
        <a:ext cx="8548578" cy="266616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1CC3F-5C76-4B7B-823F-47C7D1BC48CD}">
      <dsp:nvSpPr>
        <dsp:cNvPr id="0" name=""/>
        <dsp:cNvSpPr/>
      </dsp:nvSpPr>
      <dsp:spPr>
        <a:xfrm>
          <a:off x="0" y="33010"/>
          <a:ext cx="8410354" cy="1895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en-US" sz="2700" kern="1200" dirty="0" smtClean="0">
              <a:solidFill>
                <a:schemeClr val="bg1"/>
              </a:solidFill>
            </a:rPr>
            <a:t>ATIS ELOC TF developing needed solutions in support of November 2014 AT&amp;T, Verizon Wireless, T-Mobile, Sprint, APCO, and NENA voluntary agreement and roadmap.</a:t>
          </a:r>
          <a:endParaRPr lang="en-US" sz="2700" kern="1200" dirty="0">
            <a:solidFill>
              <a:schemeClr val="bg1"/>
            </a:solidFill>
          </a:endParaRPr>
        </a:p>
      </dsp:txBody>
      <dsp:txXfrm>
        <a:off x="92526" y="125536"/>
        <a:ext cx="8225302" cy="1710348"/>
      </dsp:txXfrm>
    </dsp:sp>
    <dsp:sp modelId="{0A65231A-0F10-404B-8BA8-44A730C7FE2E}">
      <dsp:nvSpPr>
        <dsp:cNvPr id="0" name=""/>
        <dsp:cNvSpPr/>
      </dsp:nvSpPr>
      <dsp:spPr>
        <a:xfrm>
          <a:off x="0" y="1928410"/>
          <a:ext cx="8410354" cy="29062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029"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en-US" sz="2100" b="0" i="0" kern="1200" dirty="0" smtClean="0">
              <a:solidFill>
                <a:schemeClr val="tx1"/>
              </a:solidFill>
            </a:rPr>
            <a:t>Proactive support of FCC initiatives to evaluate location accuracy technologies.</a:t>
          </a:r>
          <a:endParaRPr lang="en-US" sz="2100" kern="1200" dirty="0">
            <a:solidFill>
              <a:schemeClr val="tx1"/>
            </a:solidFill>
          </a:endParaRPr>
        </a:p>
        <a:p>
          <a:pPr marL="228600" lvl="1" indent="-228600" algn="l" defTabSz="933450" rtl="0">
            <a:lnSpc>
              <a:spcPct val="90000"/>
            </a:lnSpc>
            <a:spcBef>
              <a:spcPct val="0"/>
            </a:spcBef>
            <a:spcAft>
              <a:spcPct val="20000"/>
            </a:spcAft>
            <a:buChar char="••"/>
          </a:pPr>
          <a:r>
            <a:rPr lang="en-US" sz="2100" b="0" i="0" kern="1200" dirty="0" smtClean="0">
              <a:solidFill>
                <a:schemeClr val="tx1"/>
              </a:solidFill>
            </a:rPr>
            <a:t>Advance the improvement of North American emergency location capabilities and services.</a:t>
          </a:r>
          <a:endParaRPr lang="en-US" sz="2100" kern="1200" dirty="0">
            <a:solidFill>
              <a:schemeClr val="tx1"/>
            </a:solidFill>
          </a:endParaRPr>
        </a:p>
        <a:p>
          <a:pPr marL="228600" lvl="1" indent="-228600" algn="l" defTabSz="933450" rtl="0">
            <a:lnSpc>
              <a:spcPct val="90000"/>
            </a:lnSpc>
            <a:spcBef>
              <a:spcPct val="0"/>
            </a:spcBef>
            <a:spcAft>
              <a:spcPct val="20000"/>
            </a:spcAft>
            <a:buChar char="••"/>
          </a:pPr>
          <a:r>
            <a:rPr lang="en-US" sz="2100" b="0" i="0" kern="1200" dirty="0" smtClean="0">
              <a:solidFill>
                <a:schemeClr val="tx1"/>
              </a:solidFill>
            </a:rPr>
            <a:t>Focus initially on the standards needed to support the commitments defined in roadmap.</a:t>
          </a:r>
          <a:endParaRPr lang="en-US" sz="2100" kern="1200" dirty="0">
            <a:solidFill>
              <a:schemeClr val="tx1"/>
            </a:solidFill>
          </a:endParaRPr>
        </a:p>
        <a:p>
          <a:pPr marL="228600" lvl="1" indent="-228600" algn="l" defTabSz="933450" rtl="0">
            <a:lnSpc>
              <a:spcPct val="90000"/>
            </a:lnSpc>
            <a:spcBef>
              <a:spcPct val="0"/>
            </a:spcBef>
            <a:spcAft>
              <a:spcPct val="20000"/>
            </a:spcAft>
            <a:buChar char="••"/>
          </a:pPr>
          <a:r>
            <a:rPr lang="en-US" sz="2100" b="0" i="0" kern="1200" dirty="0" smtClean="0">
              <a:solidFill>
                <a:schemeClr val="tx1"/>
              </a:solidFill>
            </a:rPr>
            <a:t>Collaborate and liaise with other organizations to seek broader implementation and adoption of solutions, including with 3GPP to progress global solutions.</a:t>
          </a:r>
          <a:endParaRPr lang="en-US" sz="2100" kern="1200" dirty="0">
            <a:solidFill>
              <a:schemeClr val="tx1"/>
            </a:solidFill>
          </a:endParaRPr>
        </a:p>
      </dsp:txBody>
      <dsp:txXfrm>
        <a:off x="0" y="1928410"/>
        <a:ext cx="8410354" cy="290628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1CC3F-5C76-4B7B-823F-47C7D1BC48CD}">
      <dsp:nvSpPr>
        <dsp:cNvPr id="0" name=""/>
        <dsp:cNvSpPr/>
      </dsp:nvSpPr>
      <dsp:spPr>
        <a:xfrm>
          <a:off x="0" y="97236"/>
          <a:ext cx="8410354" cy="1570205"/>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solidFill>
                <a:schemeClr val="bg1"/>
              </a:solidFill>
            </a:rPr>
            <a:t>ATIS efforts support current and anticipated FCC initiatives.  Highlights include:</a:t>
          </a:r>
        </a:p>
      </dsp:txBody>
      <dsp:txXfrm>
        <a:off x="76651" y="173887"/>
        <a:ext cx="8257052" cy="1416903"/>
      </dsp:txXfrm>
    </dsp:sp>
    <dsp:sp modelId="{0A65231A-0F10-404B-8BA8-44A730C7FE2E}">
      <dsp:nvSpPr>
        <dsp:cNvPr id="0" name=""/>
        <dsp:cNvSpPr/>
      </dsp:nvSpPr>
      <dsp:spPr>
        <a:xfrm>
          <a:off x="0" y="1667442"/>
          <a:ext cx="8410354" cy="26806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029" tIns="40640" rIns="227584" bIns="40640" numCol="1" spcCol="1270" anchor="t" anchorCtr="0">
          <a:noAutofit/>
        </a:bodyPr>
        <a:lstStyle/>
        <a:p>
          <a:pPr marL="228600" lvl="1" indent="-228600" algn="l" defTabSz="1111250" rtl="0">
            <a:lnSpc>
              <a:spcPct val="90000"/>
            </a:lnSpc>
            <a:spcBef>
              <a:spcPct val="0"/>
            </a:spcBef>
            <a:spcAft>
              <a:spcPct val="20000"/>
            </a:spcAft>
            <a:buChar char="••"/>
          </a:pPr>
          <a:r>
            <a:rPr lang="en-US" sz="2500" kern="1200" dirty="0" smtClean="0">
              <a:solidFill>
                <a:schemeClr val="tx1"/>
              </a:solidFill>
            </a:rPr>
            <a:t>FCC references to ATIS ESIF activities in R&amp;O.</a:t>
          </a:r>
          <a:endParaRPr lang="en-US" sz="2500" kern="1200" dirty="0">
            <a:solidFill>
              <a:schemeClr val="tx1"/>
            </a:solidFill>
          </a:endParaRPr>
        </a:p>
        <a:p>
          <a:pPr marL="457200" lvl="2" indent="-228600" algn="l" defTabSz="1111250" rtl="0">
            <a:lnSpc>
              <a:spcPct val="90000"/>
            </a:lnSpc>
            <a:spcBef>
              <a:spcPct val="0"/>
            </a:spcBef>
            <a:spcAft>
              <a:spcPct val="20000"/>
            </a:spcAft>
            <a:buChar char="••"/>
          </a:pPr>
          <a:r>
            <a:rPr lang="en-US" sz="2500" kern="1200" dirty="0" smtClean="0">
              <a:solidFill>
                <a:schemeClr val="tx1"/>
              </a:solidFill>
            </a:rPr>
            <a:t>Methodologies and six testing environments (supporting live 9-1-1 call data).</a:t>
          </a:r>
          <a:endParaRPr lang="en-US" sz="2500" kern="1200" dirty="0">
            <a:solidFill>
              <a:schemeClr val="tx1"/>
            </a:solidFill>
          </a:endParaRPr>
        </a:p>
        <a:p>
          <a:pPr marL="228600" lvl="1" indent="-228600" algn="l" defTabSz="1111250" rtl="0">
            <a:lnSpc>
              <a:spcPct val="90000"/>
            </a:lnSpc>
            <a:spcBef>
              <a:spcPct val="0"/>
            </a:spcBef>
            <a:spcAft>
              <a:spcPct val="20000"/>
            </a:spcAft>
            <a:buChar char="••"/>
          </a:pPr>
          <a:r>
            <a:rPr lang="en-US" sz="2500" kern="1200" dirty="0" smtClean="0">
              <a:solidFill>
                <a:schemeClr val="tx1"/>
              </a:solidFill>
            </a:rPr>
            <a:t>New work item developing methodologies in support of vertical location (z-axis).</a:t>
          </a:r>
        </a:p>
      </dsp:txBody>
      <dsp:txXfrm>
        <a:off x="0" y="1667442"/>
        <a:ext cx="8410354" cy="268065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1CC3F-5C76-4B7B-823F-47C7D1BC48CD}">
      <dsp:nvSpPr>
        <dsp:cNvPr id="0" name=""/>
        <dsp:cNvSpPr/>
      </dsp:nvSpPr>
      <dsp:spPr>
        <a:xfrm>
          <a:off x="0" y="32898"/>
          <a:ext cx="8410354" cy="14297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t>ATIS</a:t>
          </a:r>
          <a:r>
            <a:rPr lang="en-US" sz="2600" b="1" kern="1200" dirty="0" smtClean="0"/>
            <a:t> </a:t>
          </a:r>
          <a:r>
            <a:rPr lang="en-US" sz="2600" kern="1200" dirty="0" smtClean="0"/>
            <a:t>developed CMAS (wireless emergency alert (WEA)) solutions per the Warning, Alert and Response Network (WARN) Act and FCC.</a:t>
          </a:r>
          <a:endParaRPr lang="en-US" sz="2600" kern="1200" dirty="0"/>
        </a:p>
      </dsp:txBody>
      <dsp:txXfrm>
        <a:off x="69794" y="102692"/>
        <a:ext cx="8270766" cy="1290152"/>
      </dsp:txXfrm>
    </dsp:sp>
    <dsp:sp modelId="{0A65231A-0F10-404B-8BA8-44A730C7FE2E}">
      <dsp:nvSpPr>
        <dsp:cNvPr id="0" name=""/>
        <dsp:cNvSpPr/>
      </dsp:nvSpPr>
      <dsp:spPr>
        <a:xfrm>
          <a:off x="0" y="1462638"/>
          <a:ext cx="8410354" cy="9149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029"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t>Effort included participation from FEMA and DHS and provides capability for devices to receive Presidential, AMBER, and life/property threat alerts. </a:t>
          </a:r>
          <a:endParaRPr lang="en-US" sz="2000" kern="1200" dirty="0"/>
        </a:p>
      </dsp:txBody>
      <dsp:txXfrm>
        <a:off x="0" y="1462638"/>
        <a:ext cx="8410354" cy="914940"/>
      </dsp:txXfrm>
    </dsp:sp>
    <dsp:sp modelId="{283A2738-4CC9-4A7D-B442-7CFE7E62AF18}">
      <dsp:nvSpPr>
        <dsp:cNvPr id="0" name=""/>
        <dsp:cNvSpPr/>
      </dsp:nvSpPr>
      <dsp:spPr>
        <a:xfrm>
          <a:off x="0" y="2377578"/>
          <a:ext cx="8410354" cy="761894"/>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l" defTabSz="1155700" rtl="0">
            <a:lnSpc>
              <a:spcPct val="90000"/>
            </a:lnSpc>
            <a:spcBef>
              <a:spcPct val="0"/>
            </a:spcBef>
            <a:spcAft>
              <a:spcPct val="35000"/>
            </a:spcAft>
          </a:pPr>
          <a:r>
            <a:rPr lang="en-US" sz="2600" kern="1200" dirty="0" smtClean="0">
              <a:solidFill>
                <a:schemeClr val="bg1"/>
              </a:solidFill>
            </a:rPr>
            <a:t>Current efforts include:</a:t>
          </a:r>
          <a:endParaRPr lang="en-US" sz="2600" kern="1200" dirty="0">
            <a:solidFill>
              <a:schemeClr val="bg1"/>
            </a:solidFill>
          </a:endParaRPr>
        </a:p>
      </dsp:txBody>
      <dsp:txXfrm>
        <a:off x="37193" y="2414771"/>
        <a:ext cx="8335968" cy="687508"/>
      </dsp:txXfrm>
    </dsp:sp>
    <dsp:sp modelId="{4012C2CE-9734-47D1-B814-60CAFEC257D9}">
      <dsp:nvSpPr>
        <dsp:cNvPr id="0" name=""/>
        <dsp:cNvSpPr/>
      </dsp:nvSpPr>
      <dsp:spPr>
        <a:xfrm>
          <a:off x="0" y="3139472"/>
          <a:ext cx="8410354" cy="169533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029" tIns="33020" rIns="184912" bIns="33020" numCol="1" spcCol="1270" anchor="t" anchorCtr="0">
          <a:noAutofit/>
        </a:bodyPr>
        <a:lstStyle/>
        <a:p>
          <a:pPr marL="228600" lvl="1" indent="-228600" algn="l" defTabSz="889000" rtl="0">
            <a:lnSpc>
              <a:spcPct val="90000"/>
            </a:lnSpc>
            <a:spcBef>
              <a:spcPct val="0"/>
            </a:spcBef>
            <a:spcAft>
              <a:spcPct val="20000"/>
            </a:spcAft>
            <a:buChar char="••"/>
          </a:pPr>
          <a:r>
            <a:rPr lang="en-US" sz="2000" kern="1200" dirty="0" smtClean="0">
              <a:solidFill>
                <a:schemeClr val="tx1"/>
              </a:solidFill>
            </a:rPr>
            <a:t>Feasibility studies addressing:</a:t>
          </a:r>
          <a:endParaRPr lang="en-US" sz="2000" kern="1200" dirty="0">
            <a:solidFill>
              <a:schemeClr val="tx1"/>
            </a:solidFill>
          </a:endParaRPr>
        </a:p>
        <a:p>
          <a:pPr marL="457200" lvl="2" indent="-228600" algn="l" defTabSz="889000" rtl="0">
            <a:lnSpc>
              <a:spcPct val="90000"/>
            </a:lnSpc>
            <a:spcBef>
              <a:spcPct val="0"/>
            </a:spcBef>
            <a:spcAft>
              <a:spcPct val="20000"/>
            </a:spcAft>
            <a:buChar char="••"/>
          </a:pPr>
          <a:r>
            <a:rPr lang="en-US" sz="2000" kern="1200" dirty="0" smtClean="0">
              <a:solidFill>
                <a:schemeClr val="tx1"/>
              </a:solidFill>
            </a:rPr>
            <a:t>Display of additional content (map, image, hazard symbols)</a:t>
          </a:r>
          <a:endParaRPr lang="en-US" sz="2000" kern="1200" dirty="0">
            <a:solidFill>
              <a:schemeClr val="tx1"/>
            </a:solidFill>
          </a:endParaRPr>
        </a:p>
        <a:p>
          <a:pPr marL="457200" lvl="2" indent="-228600" algn="l" defTabSz="889000" rtl="0">
            <a:lnSpc>
              <a:spcPct val="90000"/>
            </a:lnSpc>
            <a:spcBef>
              <a:spcPct val="0"/>
            </a:spcBef>
            <a:spcAft>
              <a:spcPct val="20000"/>
            </a:spcAft>
            <a:buChar char="••"/>
          </a:pPr>
          <a:r>
            <a:rPr lang="en-US" sz="2000" kern="1200" dirty="0" smtClean="0">
              <a:solidFill>
                <a:schemeClr val="tx1"/>
              </a:solidFill>
            </a:rPr>
            <a:t>Geo-targeting (handset vs. county targeting)</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smtClean="0">
              <a:solidFill>
                <a:schemeClr val="tx1"/>
              </a:solidFill>
            </a:rPr>
            <a:t>Support for Spanish language</a:t>
          </a:r>
          <a:endParaRPr lang="en-US" sz="2000" kern="1200" dirty="0">
            <a:solidFill>
              <a:schemeClr val="tx1"/>
            </a:solidFill>
          </a:endParaRPr>
        </a:p>
        <a:p>
          <a:pPr marL="228600" lvl="1" indent="-228600" algn="l" defTabSz="889000" rtl="0">
            <a:lnSpc>
              <a:spcPct val="90000"/>
            </a:lnSpc>
            <a:spcBef>
              <a:spcPct val="0"/>
            </a:spcBef>
            <a:spcAft>
              <a:spcPct val="20000"/>
            </a:spcAft>
            <a:buChar char="••"/>
          </a:pPr>
          <a:r>
            <a:rPr lang="en-US" sz="2000" kern="1200" dirty="0" smtClean="0">
              <a:solidFill>
                <a:schemeClr val="tx1"/>
              </a:solidFill>
            </a:rPr>
            <a:t>Canadian CMAS and mobile device behavior</a:t>
          </a:r>
          <a:endParaRPr lang="en-US" sz="2000" kern="1200" dirty="0">
            <a:solidFill>
              <a:schemeClr val="tx1"/>
            </a:solidFill>
          </a:endParaRPr>
        </a:p>
      </dsp:txBody>
      <dsp:txXfrm>
        <a:off x="0" y="3139472"/>
        <a:ext cx="8410354" cy="169533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2BEA0C-FA70-4DAD-B6A7-834CBEA059DA}">
      <dsp:nvSpPr>
        <dsp:cNvPr id="0" name=""/>
        <dsp:cNvSpPr/>
      </dsp:nvSpPr>
      <dsp:spPr>
        <a:xfrm>
          <a:off x="0" y="116109"/>
          <a:ext cx="8229600" cy="3393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l" defTabSz="1289050">
            <a:lnSpc>
              <a:spcPct val="90000"/>
            </a:lnSpc>
            <a:spcBef>
              <a:spcPct val="0"/>
            </a:spcBef>
            <a:spcAft>
              <a:spcPct val="35000"/>
            </a:spcAft>
          </a:pPr>
          <a:r>
            <a:rPr lang="en-US" sz="2900" kern="1200" dirty="0" smtClean="0">
              <a:solidFill>
                <a:schemeClr val="bg1"/>
              </a:solidFill>
            </a:rPr>
            <a:t>ATIS </a:t>
          </a:r>
          <a:r>
            <a:rPr lang="en-US" sz="2900" b="1" kern="1200" dirty="0" smtClean="0">
              <a:solidFill>
                <a:schemeClr val="bg1"/>
              </a:solidFill>
            </a:rPr>
            <a:t>WTSC/ESIF</a:t>
          </a:r>
          <a:r>
            <a:rPr lang="en-US" sz="2900" kern="1200" dirty="0" smtClean="0">
              <a:solidFill>
                <a:schemeClr val="bg1"/>
              </a:solidFill>
            </a:rPr>
            <a:t> expanded existing solution (ATIS-0700015) that defined the North American emergency call handling procedures in an IMS-based origination network and routing of such calls to a terminating </a:t>
          </a:r>
          <a:r>
            <a:rPr lang="en-US" sz="2900" kern="1200" dirty="0" err="1" smtClean="0">
              <a:solidFill>
                <a:schemeClr val="bg1"/>
              </a:solidFill>
            </a:rPr>
            <a:t>ESInet</a:t>
          </a:r>
          <a:r>
            <a:rPr lang="en-US" sz="2900" kern="1200" dirty="0" smtClean="0">
              <a:solidFill>
                <a:schemeClr val="bg1"/>
              </a:solidFill>
            </a:rPr>
            <a:t>/Legacy Selective Router, </a:t>
          </a:r>
          <a:r>
            <a:rPr lang="en-US" sz="2900" i="1" kern="1200" dirty="0" smtClean="0">
              <a:solidFill>
                <a:schemeClr val="bg1"/>
              </a:solidFill>
            </a:rPr>
            <a:t>to support Multimedia Emergency Services (MMES)</a:t>
          </a:r>
          <a:r>
            <a:rPr lang="en-US" sz="2900" kern="1200" dirty="0" smtClean="0">
              <a:solidFill>
                <a:schemeClr val="bg1"/>
              </a:solidFill>
            </a:rPr>
            <a:t>.</a:t>
          </a:r>
          <a:endParaRPr lang="en-US" sz="2900" kern="1200" dirty="0">
            <a:solidFill>
              <a:schemeClr val="bg1"/>
            </a:solidFill>
          </a:endParaRPr>
        </a:p>
      </dsp:txBody>
      <dsp:txXfrm>
        <a:off x="165633" y="281742"/>
        <a:ext cx="7898334" cy="3061734"/>
      </dsp:txXfrm>
    </dsp:sp>
    <dsp:sp modelId="{FD577670-80A5-40DC-9011-FE8DB7AD1C45}">
      <dsp:nvSpPr>
        <dsp:cNvPr id="0" name=""/>
        <dsp:cNvSpPr/>
      </dsp:nvSpPr>
      <dsp:spPr>
        <a:xfrm>
          <a:off x="0" y="3509109"/>
          <a:ext cx="8229600" cy="111055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6830" rIns="206248" bIns="36830" numCol="1" spcCol="1270" anchor="t" anchorCtr="0">
          <a:noAutofit/>
        </a:bodyPr>
        <a:lstStyle/>
        <a:p>
          <a:pPr marL="228600" lvl="1" indent="-228600" algn="l" defTabSz="1022350" rtl="0">
            <a:lnSpc>
              <a:spcPct val="90000"/>
            </a:lnSpc>
            <a:spcBef>
              <a:spcPct val="0"/>
            </a:spcBef>
            <a:spcAft>
              <a:spcPct val="20000"/>
            </a:spcAft>
            <a:buChar char="••"/>
          </a:pPr>
          <a:r>
            <a:rPr lang="en-US" sz="2300" kern="1200" dirty="0" smtClean="0">
              <a:solidFill>
                <a:schemeClr val="tx1"/>
              </a:solidFill>
            </a:rPr>
            <a:t>Allow for full multimedia experience encompassing simultaneous text, voice, pictures, and video.</a:t>
          </a:r>
          <a:endParaRPr lang="en-US" sz="2300" kern="1200" dirty="0">
            <a:solidFill>
              <a:schemeClr val="tx1"/>
            </a:solidFill>
          </a:endParaRPr>
        </a:p>
        <a:p>
          <a:pPr marL="228600" lvl="1" indent="-228600" algn="l" defTabSz="1022350" rtl="0">
            <a:lnSpc>
              <a:spcPct val="90000"/>
            </a:lnSpc>
            <a:spcBef>
              <a:spcPct val="0"/>
            </a:spcBef>
            <a:spcAft>
              <a:spcPct val="20000"/>
            </a:spcAft>
            <a:buChar char="••"/>
          </a:pPr>
          <a:r>
            <a:rPr lang="en-US" sz="2300" kern="1200" dirty="0" smtClean="0">
              <a:solidFill>
                <a:schemeClr val="tx1"/>
              </a:solidFill>
            </a:rPr>
            <a:t>Target completion 2Q2015.</a:t>
          </a:r>
          <a:endParaRPr lang="en-US" sz="2300" kern="1200" dirty="0">
            <a:solidFill>
              <a:schemeClr val="tx1"/>
            </a:solidFill>
          </a:endParaRPr>
        </a:p>
      </dsp:txBody>
      <dsp:txXfrm>
        <a:off x="0" y="3509109"/>
        <a:ext cx="8229600" cy="111055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1CC3F-5C76-4B7B-823F-47C7D1BC48CD}">
      <dsp:nvSpPr>
        <dsp:cNvPr id="0" name=""/>
        <dsp:cNvSpPr/>
      </dsp:nvSpPr>
      <dsp:spPr>
        <a:xfrm>
          <a:off x="0" y="72025"/>
          <a:ext cx="8410354" cy="206567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rtl="0">
            <a:lnSpc>
              <a:spcPct val="90000"/>
            </a:lnSpc>
            <a:spcBef>
              <a:spcPct val="0"/>
            </a:spcBef>
            <a:spcAft>
              <a:spcPct val="35000"/>
            </a:spcAft>
          </a:pPr>
          <a:r>
            <a:rPr lang="en-US" sz="3600" kern="1200" dirty="0" smtClean="0">
              <a:solidFill>
                <a:schemeClr val="bg1"/>
              </a:solidFill>
            </a:rPr>
            <a:t>ATIS efforts in support of FCC Technological Advisory Council (TAC) recommendations.  Highlights include:</a:t>
          </a:r>
        </a:p>
      </dsp:txBody>
      <dsp:txXfrm>
        <a:off x="100838" y="172863"/>
        <a:ext cx="8208678" cy="1864001"/>
      </dsp:txXfrm>
    </dsp:sp>
    <dsp:sp modelId="{0A65231A-0F10-404B-8BA8-44A730C7FE2E}">
      <dsp:nvSpPr>
        <dsp:cNvPr id="0" name=""/>
        <dsp:cNvSpPr/>
      </dsp:nvSpPr>
      <dsp:spPr>
        <a:xfrm>
          <a:off x="0" y="2137703"/>
          <a:ext cx="8410354" cy="2235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029" tIns="45720" rIns="256032" bIns="45720" numCol="1" spcCol="1270" anchor="t" anchorCtr="0">
          <a:noAutofit/>
        </a:bodyPr>
        <a:lstStyle/>
        <a:p>
          <a:pPr marL="285750" lvl="1" indent="-285750" algn="l" defTabSz="1244600" rtl="0">
            <a:lnSpc>
              <a:spcPct val="90000"/>
            </a:lnSpc>
            <a:spcBef>
              <a:spcPct val="0"/>
            </a:spcBef>
            <a:spcAft>
              <a:spcPct val="20000"/>
            </a:spcAft>
            <a:buChar char="••"/>
          </a:pPr>
          <a:r>
            <a:rPr lang="en-US" sz="2800" kern="1200" dirty="0" smtClean="0">
              <a:solidFill>
                <a:schemeClr val="tx1"/>
              </a:solidFill>
            </a:rPr>
            <a:t>ATIS, working with GSMA NA, is developing standards, methods and procedures to obtain device identifiers from smartphones including those that are locked or rendered inoperable.</a:t>
          </a:r>
          <a:endParaRPr lang="en-US" sz="2800" kern="1200" dirty="0">
            <a:solidFill>
              <a:schemeClr val="tx1"/>
            </a:solidFill>
          </a:endParaRPr>
        </a:p>
      </dsp:txBody>
      <dsp:txXfrm>
        <a:off x="0" y="2137703"/>
        <a:ext cx="8410354" cy="22356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4E1CC3F-5C76-4B7B-823F-47C7D1BC48CD}">
      <dsp:nvSpPr>
        <dsp:cNvPr id="0" name=""/>
        <dsp:cNvSpPr/>
      </dsp:nvSpPr>
      <dsp:spPr>
        <a:xfrm>
          <a:off x="0" y="0"/>
          <a:ext cx="8410354" cy="2246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sz="2800" kern="1200" dirty="0" smtClean="0">
              <a:solidFill>
                <a:schemeClr val="bg1"/>
              </a:solidFill>
            </a:rPr>
            <a:t>ATIS evaluating technology impacts of 5G (implementation anticipated ~2020 or later) on North American market, which will potentially include public safety impacts.</a:t>
          </a:r>
        </a:p>
      </dsp:txBody>
      <dsp:txXfrm>
        <a:off x="109660" y="109660"/>
        <a:ext cx="8191034" cy="2027080"/>
      </dsp:txXfrm>
    </dsp:sp>
    <dsp:sp modelId="{0A65231A-0F10-404B-8BA8-44A730C7FE2E}">
      <dsp:nvSpPr>
        <dsp:cNvPr id="0" name=""/>
        <dsp:cNvSpPr/>
      </dsp:nvSpPr>
      <dsp:spPr>
        <a:xfrm>
          <a:off x="0" y="2212523"/>
          <a:ext cx="8410354" cy="17495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7029" tIns="35560" rIns="199136" bIns="35560" numCol="1" spcCol="1270" anchor="t" anchorCtr="0">
          <a:noAutofit/>
        </a:bodyPr>
        <a:lstStyle/>
        <a:p>
          <a:pPr marL="228600" lvl="1" indent="-228600" algn="l" defTabSz="977900" rtl="0">
            <a:lnSpc>
              <a:spcPct val="90000"/>
            </a:lnSpc>
            <a:spcBef>
              <a:spcPct val="0"/>
            </a:spcBef>
            <a:spcAft>
              <a:spcPct val="20000"/>
            </a:spcAft>
            <a:buChar char="••"/>
          </a:pPr>
          <a:r>
            <a:rPr lang="en-US" sz="2200" b="0" i="0" kern="1200" dirty="0" smtClean="0">
              <a:solidFill>
                <a:schemeClr val="tx1"/>
              </a:solidFill>
            </a:rPr>
            <a:t>Hosting ATIS 5G Workshop from June 8-9 in Chicago</a:t>
          </a:r>
          <a:endParaRPr lang="en-US" sz="2200" kern="1200" dirty="0">
            <a:solidFill>
              <a:schemeClr val="tx1"/>
            </a:solidFill>
          </a:endParaRPr>
        </a:p>
        <a:p>
          <a:pPr marL="228600" lvl="1" indent="-228600" algn="l" defTabSz="977900" rtl="0">
            <a:lnSpc>
              <a:spcPct val="90000"/>
            </a:lnSpc>
            <a:spcBef>
              <a:spcPct val="0"/>
            </a:spcBef>
            <a:spcAft>
              <a:spcPct val="20000"/>
            </a:spcAft>
            <a:buChar char="••"/>
          </a:pPr>
          <a:r>
            <a:rPr lang="en-US" sz="2200" kern="1200" dirty="0" smtClean="0">
              <a:solidFill>
                <a:schemeClr val="tx1"/>
              </a:solidFill>
            </a:rPr>
            <a:t>3GPP “5G” Study Item approved</a:t>
          </a:r>
          <a:endParaRPr lang="en-US" sz="2200" kern="1200" dirty="0">
            <a:solidFill>
              <a:schemeClr val="tx1"/>
            </a:solidFill>
          </a:endParaRPr>
        </a:p>
        <a:p>
          <a:pPr marL="228600" lvl="1" indent="-228600" algn="l" defTabSz="977900" rtl="0">
            <a:lnSpc>
              <a:spcPct val="90000"/>
            </a:lnSpc>
            <a:spcBef>
              <a:spcPct val="0"/>
            </a:spcBef>
            <a:spcAft>
              <a:spcPct val="20000"/>
            </a:spcAft>
            <a:buChar char="••"/>
          </a:pPr>
          <a:r>
            <a:rPr lang="en-US" sz="2200" kern="1200" dirty="0" smtClean="0">
              <a:solidFill>
                <a:schemeClr val="tx1"/>
              </a:solidFill>
            </a:rPr>
            <a:t>ATIS will collaborate and liaise with appropriate organizations</a:t>
          </a:r>
          <a:endParaRPr lang="en-US" sz="2200" kern="1200" dirty="0">
            <a:solidFill>
              <a:schemeClr val="tx1"/>
            </a:solidFill>
          </a:endParaRPr>
        </a:p>
        <a:p>
          <a:pPr marL="228600" lvl="1" indent="-228600" algn="l" defTabSz="977900" rtl="0">
            <a:lnSpc>
              <a:spcPct val="90000"/>
            </a:lnSpc>
            <a:spcBef>
              <a:spcPct val="0"/>
            </a:spcBef>
            <a:spcAft>
              <a:spcPct val="20000"/>
            </a:spcAft>
            <a:buChar char="••"/>
          </a:pPr>
          <a:endParaRPr lang="en-US" sz="2200" kern="1200" dirty="0">
            <a:solidFill>
              <a:schemeClr val="tx1"/>
            </a:solidFill>
          </a:endParaRPr>
        </a:p>
      </dsp:txBody>
      <dsp:txXfrm>
        <a:off x="0" y="2212523"/>
        <a:ext cx="8410354" cy="1749551"/>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6" tIns="46588" rIns="93176" bIns="46588"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sz="quarter" idx="1"/>
          </p:nvPr>
        </p:nvSpPr>
        <p:spPr>
          <a:xfrm>
            <a:off x="3970939" y="0"/>
            <a:ext cx="3037840" cy="461804"/>
          </a:xfrm>
          <a:prstGeom prst="rect">
            <a:avLst/>
          </a:prstGeom>
        </p:spPr>
        <p:txBody>
          <a:bodyPr vert="horz" lIns="93176" tIns="46588" rIns="93176" bIns="46588" rtlCol="0"/>
          <a:lstStyle>
            <a:lvl1pPr algn="r" fontAlgn="auto">
              <a:spcBef>
                <a:spcPts val="0"/>
              </a:spcBef>
              <a:spcAft>
                <a:spcPts val="0"/>
              </a:spcAft>
              <a:defRPr sz="1200" smtClean="0">
                <a:latin typeface="+mn-lt"/>
                <a:cs typeface="+mn-cs"/>
              </a:defRPr>
            </a:lvl1pPr>
          </a:lstStyle>
          <a:p>
            <a:pPr>
              <a:defRPr/>
            </a:pPr>
            <a:fld id="{C12D8A1E-D52C-4304-8434-C4E1A2E00059}" type="datetimeFigureOut">
              <a:rPr lang="en-US"/>
              <a:pPr>
                <a:defRPr/>
              </a:pPr>
              <a:t>3/15/15</a:t>
            </a:fld>
            <a:endParaRPr lang="en-US" dirty="0"/>
          </a:p>
        </p:txBody>
      </p:sp>
      <p:sp>
        <p:nvSpPr>
          <p:cNvPr id="4" name="Footer Placeholder 3"/>
          <p:cNvSpPr>
            <a:spLocks noGrp="1"/>
          </p:cNvSpPr>
          <p:nvPr>
            <p:ph type="ftr" sz="quarter" idx="2"/>
          </p:nvPr>
        </p:nvSpPr>
        <p:spPr>
          <a:xfrm>
            <a:off x="0" y="8772668"/>
            <a:ext cx="3037840" cy="461804"/>
          </a:xfrm>
          <a:prstGeom prst="rect">
            <a:avLst/>
          </a:prstGeom>
        </p:spPr>
        <p:txBody>
          <a:bodyPr vert="horz" lIns="93176" tIns="46588" rIns="93176" bIns="46588" rtlCol="0" anchor="b"/>
          <a:lstStyle>
            <a:lvl1pPr algn="l" fontAlgn="auto">
              <a:spcBef>
                <a:spcPts val="0"/>
              </a:spcBef>
              <a:spcAft>
                <a:spcPts val="0"/>
              </a:spcAft>
              <a:defRPr sz="1200">
                <a:latin typeface="+mn-lt"/>
                <a:cs typeface="+mn-cs"/>
              </a:defRPr>
            </a:lvl1pPr>
          </a:lstStyle>
          <a:p>
            <a:pPr>
              <a:defRPr/>
            </a:pPr>
            <a:endParaRPr lang="en-US" dirty="0"/>
          </a:p>
        </p:txBody>
      </p:sp>
      <p:sp>
        <p:nvSpPr>
          <p:cNvPr id="5" name="Slide Number Placeholder 4"/>
          <p:cNvSpPr>
            <a:spLocks noGrp="1"/>
          </p:cNvSpPr>
          <p:nvPr>
            <p:ph type="sldNum" sz="quarter" idx="3"/>
          </p:nvPr>
        </p:nvSpPr>
        <p:spPr>
          <a:xfrm>
            <a:off x="3970939" y="8772668"/>
            <a:ext cx="3037840" cy="461804"/>
          </a:xfrm>
          <a:prstGeom prst="rect">
            <a:avLst/>
          </a:prstGeom>
        </p:spPr>
        <p:txBody>
          <a:bodyPr vert="horz" lIns="93176" tIns="46588" rIns="93176" bIns="46588" rtlCol="0" anchor="b"/>
          <a:lstStyle>
            <a:lvl1pPr algn="r" fontAlgn="auto">
              <a:spcBef>
                <a:spcPts val="0"/>
              </a:spcBef>
              <a:spcAft>
                <a:spcPts val="0"/>
              </a:spcAft>
              <a:defRPr sz="1200" smtClean="0">
                <a:latin typeface="+mn-lt"/>
                <a:cs typeface="+mn-cs"/>
              </a:defRPr>
            </a:lvl1pPr>
          </a:lstStyle>
          <a:p>
            <a:pPr>
              <a:defRPr/>
            </a:pPr>
            <a:fld id="{CD5D548D-CE9B-4D8F-AC57-8A9BC0BA492A}" type="slidenum">
              <a:rPr lang="en-US"/>
              <a:pPr>
                <a:defRPr/>
              </a:pPr>
              <a:t>‹#›</a:t>
            </a:fld>
            <a:endParaRPr lang="en-US" dirty="0"/>
          </a:p>
        </p:txBody>
      </p:sp>
    </p:spTree>
    <p:extLst>
      <p:ext uri="{BB962C8B-B14F-4D97-AF65-F5344CB8AC3E}">
        <p14:creationId xmlns:p14="http://schemas.microsoft.com/office/powerpoint/2010/main" val="258191144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3176" tIns="46588" rIns="93176" bIns="46588"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70939" y="0"/>
            <a:ext cx="3037840" cy="461804"/>
          </a:xfrm>
          <a:prstGeom prst="rect">
            <a:avLst/>
          </a:prstGeom>
        </p:spPr>
        <p:txBody>
          <a:bodyPr vert="horz" lIns="93176" tIns="46588" rIns="93176" bIns="46588" rtlCol="0"/>
          <a:lstStyle>
            <a:lvl1pPr algn="r" fontAlgn="auto">
              <a:spcBef>
                <a:spcPts val="0"/>
              </a:spcBef>
              <a:spcAft>
                <a:spcPts val="0"/>
              </a:spcAft>
              <a:defRPr sz="1200" smtClean="0">
                <a:latin typeface="+mn-lt"/>
                <a:cs typeface="+mn-cs"/>
              </a:defRPr>
            </a:lvl1pPr>
          </a:lstStyle>
          <a:p>
            <a:pPr>
              <a:defRPr/>
            </a:pPr>
            <a:fld id="{4AD44489-E495-4718-8D9A-86FB8F2139E1}" type="datetimeFigureOut">
              <a:rPr lang="en-US"/>
              <a:pPr>
                <a:defRPr/>
              </a:pPr>
              <a:t>3/15/15</a:t>
            </a:fld>
            <a:endParaRPr lang="en-US" dirty="0"/>
          </a:p>
        </p:txBody>
      </p:sp>
      <p:sp>
        <p:nvSpPr>
          <p:cNvPr id="4" name="Slide Image Placeholder 3"/>
          <p:cNvSpPr>
            <a:spLocks noGrp="1" noRot="1" noChangeAspect="1"/>
          </p:cNvSpPr>
          <p:nvPr>
            <p:ph type="sldImg" idx="2"/>
          </p:nvPr>
        </p:nvSpPr>
        <p:spPr>
          <a:xfrm>
            <a:off x="1196975" y="692150"/>
            <a:ext cx="4616450" cy="3463925"/>
          </a:xfrm>
          <a:prstGeom prst="rect">
            <a:avLst/>
          </a:prstGeom>
          <a:noFill/>
          <a:ln w="12700">
            <a:solidFill>
              <a:prstClr val="black"/>
            </a:solidFill>
          </a:ln>
        </p:spPr>
        <p:txBody>
          <a:bodyPr vert="horz" lIns="93176" tIns="46588" rIns="93176" bIns="46588" rtlCol="0" anchor="ctr"/>
          <a:lstStyle/>
          <a:p>
            <a:pPr lvl="0"/>
            <a:endParaRPr lang="en-US" noProof="0" dirty="0"/>
          </a:p>
        </p:txBody>
      </p:sp>
      <p:sp>
        <p:nvSpPr>
          <p:cNvPr id="5" name="Notes Placeholder 4"/>
          <p:cNvSpPr>
            <a:spLocks noGrp="1"/>
          </p:cNvSpPr>
          <p:nvPr>
            <p:ph type="body" sz="quarter" idx="3"/>
          </p:nvPr>
        </p:nvSpPr>
        <p:spPr>
          <a:xfrm>
            <a:off x="701041" y="4387136"/>
            <a:ext cx="5608320" cy="4156234"/>
          </a:xfrm>
          <a:prstGeom prst="rect">
            <a:avLst/>
          </a:prstGeom>
        </p:spPr>
        <p:txBody>
          <a:bodyPr vert="horz" lIns="93176" tIns="46588" rIns="93176" bIns="46588"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772668"/>
            <a:ext cx="3037840" cy="461804"/>
          </a:xfrm>
          <a:prstGeom prst="rect">
            <a:avLst/>
          </a:prstGeom>
        </p:spPr>
        <p:txBody>
          <a:bodyPr vert="horz" lIns="93176" tIns="46588" rIns="93176" bIns="46588"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70939" y="8772668"/>
            <a:ext cx="3037840" cy="461804"/>
          </a:xfrm>
          <a:prstGeom prst="rect">
            <a:avLst/>
          </a:prstGeom>
        </p:spPr>
        <p:txBody>
          <a:bodyPr vert="horz" lIns="93176" tIns="46588" rIns="93176" bIns="46588" rtlCol="0" anchor="b"/>
          <a:lstStyle>
            <a:lvl1pPr algn="r" fontAlgn="auto">
              <a:spcBef>
                <a:spcPts val="0"/>
              </a:spcBef>
              <a:spcAft>
                <a:spcPts val="0"/>
              </a:spcAft>
              <a:defRPr sz="1200" smtClean="0">
                <a:latin typeface="+mn-lt"/>
                <a:cs typeface="+mn-cs"/>
              </a:defRPr>
            </a:lvl1pPr>
          </a:lstStyle>
          <a:p>
            <a:pPr>
              <a:defRPr/>
            </a:pPr>
            <a:fld id="{CCFAB296-A647-4183-9CB4-02D9028B8B73}" type="slidenum">
              <a:rPr lang="en-US"/>
              <a:pPr>
                <a:defRPr/>
              </a:pPr>
              <a:t>‹#›</a:t>
            </a:fld>
            <a:endParaRPr lang="en-US" dirty="0"/>
          </a:p>
        </p:txBody>
      </p:sp>
    </p:spTree>
    <p:extLst>
      <p:ext uri="{BB962C8B-B14F-4D97-AF65-F5344CB8AC3E}">
        <p14:creationId xmlns:p14="http://schemas.microsoft.com/office/powerpoint/2010/main" val="847502629"/>
      </p:ext>
    </p:extLst>
  </p:cSld>
  <p:clrMap bg1="lt1" tx1="dk1" bg2="lt2" tx2="dk2" accent1="accent1" accent2="accent2" accent3="accent3" accent4="accent4" accent5="accent5" accent6="accent6" hlink="hlink" folHlink="folHlink"/>
  <p:hf hdr="0" ftr="0" dt="0"/>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a:t>
            </a:fld>
            <a:endParaRPr lang="en-US" dirty="0"/>
          </a:p>
        </p:txBody>
      </p:sp>
    </p:spTree>
    <p:extLst>
      <p:ext uri="{BB962C8B-B14F-4D97-AF65-F5344CB8AC3E}">
        <p14:creationId xmlns:p14="http://schemas.microsoft.com/office/powerpoint/2010/main" val="35921506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11</a:t>
            </a:fld>
            <a:endParaRPr lang="en-US" dirty="0"/>
          </a:p>
        </p:txBody>
      </p:sp>
    </p:spTree>
    <p:extLst>
      <p:ext uri="{BB962C8B-B14F-4D97-AF65-F5344CB8AC3E}">
        <p14:creationId xmlns:p14="http://schemas.microsoft.com/office/powerpoint/2010/main" val="3457173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12</a:t>
            </a:fld>
            <a:endParaRPr lang="en-US" dirty="0"/>
          </a:p>
        </p:txBody>
      </p:sp>
    </p:spTree>
    <p:extLst>
      <p:ext uri="{BB962C8B-B14F-4D97-AF65-F5344CB8AC3E}">
        <p14:creationId xmlns:p14="http://schemas.microsoft.com/office/powerpoint/2010/main" val="238702513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14</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15</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16</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DEFDE6-99A8-47E3-860A-F467D154C04B}" type="slidenum">
              <a:rPr lang="en-CA" smtClean="0"/>
              <a:pPr/>
              <a:t>17</a:t>
            </a:fld>
            <a:endParaRPr lang="en-CA" dirty="0"/>
          </a:p>
        </p:txBody>
      </p:sp>
    </p:spTree>
    <p:extLst>
      <p:ext uri="{BB962C8B-B14F-4D97-AF65-F5344CB8AC3E}">
        <p14:creationId xmlns:p14="http://schemas.microsoft.com/office/powerpoint/2010/main" val="32862498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19</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21</a:t>
            </a:fld>
            <a:endParaRPr lang="en-US" dirty="0"/>
          </a:p>
        </p:txBody>
      </p:sp>
    </p:spTree>
    <p:extLst>
      <p:ext uri="{BB962C8B-B14F-4D97-AF65-F5344CB8AC3E}">
        <p14:creationId xmlns:p14="http://schemas.microsoft.com/office/powerpoint/2010/main" val="23870251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22</a:t>
            </a:fld>
            <a:endParaRPr lang="en-US" dirty="0"/>
          </a:p>
        </p:txBody>
      </p:sp>
    </p:spTree>
    <p:extLst>
      <p:ext uri="{BB962C8B-B14F-4D97-AF65-F5344CB8AC3E}">
        <p14:creationId xmlns:p14="http://schemas.microsoft.com/office/powerpoint/2010/main" val="23870251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900" dirty="0" smtClean="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23</a:t>
            </a:fld>
            <a:endParaRPr lang="en-US" dirty="0"/>
          </a:p>
        </p:txBody>
      </p:sp>
    </p:spTree>
    <p:extLst>
      <p:ext uri="{BB962C8B-B14F-4D97-AF65-F5344CB8AC3E}">
        <p14:creationId xmlns:p14="http://schemas.microsoft.com/office/powerpoint/2010/main" val="26350548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a:t>
            </a:fld>
            <a:endParaRPr lang="en-US" dirty="0"/>
          </a:p>
        </p:txBody>
      </p:sp>
    </p:spTree>
    <p:extLst>
      <p:ext uri="{BB962C8B-B14F-4D97-AF65-F5344CB8AC3E}">
        <p14:creationId xmlns:p14="http://schemas.microsoft.com/office/powerpoint/2010/main" val="3457173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24</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900" dirty="0" smtClean="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25</a:t>
            </a:fld>
            <a:endParaRPr lang="en-US" dirty="0"/>
          </a:p>
        </p:txBody>
      </p:sp>
    </p:spTree>
    <p:extLst>
      <p:ext uri="{BB962C8B-B14F-4D97-AF65-F5344CB8AC3E}">
        <p14:creationId xmlns:p14="http://schemas.microsoft.com/office/powerpoint/2010/main" val="26350548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27</a:t>
            </a:fld>
            <a:endParaRPr lang="en-US" dirty="0"/>
          </a:p>
        </p:txBody>
      </p:sp>
    </p:spTree>
    <p:extLst>
      <p:ext uri="{BB962C8B-B14F-4D97-AF65-F5344CB8AC3E}">
        <p14:creationId xmlns:p14="http://schemas.microsoft.com/office/powerpoint/2010/main" val="34571734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28</a:t>
            </a:fld>
            <a:endParaRPr lang="en-US" dirty="0"/>
          </a:p>
        </p:txBody>
      </p:sp>
    </p:spTree>
    <p:extLst>
      <p:ext uri="{BB962C8B-B14F-4D97-AF65-F5344CB8AC3E}">
        <p14:creationId xmlns:p14="http://schemas.microsoft.com/office/powerpoint/2010/main" val="2387025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3</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900" dirty="0" smtClean="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5</a:t>
            </a:fld>
            <a:endParaRPr lang="en-US" dirty="0"/>
          </a:p>
        </p:txBody>
      </p:sp>
    </p:spTree>
    <p:extLst>
      <p:ext uri="{BB962C8B-B14F-4D97-AF65-F5344CB8AC3E}">
        <p14:creationId xmlns:p14="http://schemas.microsoft.com/office/powerpoint/2010/main" val="26350548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6</a:t>
            </a:fld>
            <a:endParaRPr lang="en-US" dirty="0"/>
          </a:p>
        </p:txBody>
      </p:sp>
    </p:spTree>
    <p:extLst>
      <p:ext uri="{BB962C8B-B14F-4D97-AF65-F5344CB8AC3E}">
        <p14:creationId xmlns:p14="http://schemas.microsoft.com/office/powerpoint/2010/main" val="3457173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7</a:t>
            </a:fld>
            <a:endParaRPr lang="en-US" dirty="0"/>
          </a:p>
        </p:txBody>
      </p:sp>
    </p:spTree>
    <p:extLst>
      <p:ext uri="{BB962C8B-B14F-4D97-AF65-F5344CB8AC3E}">
        <p14:creationId xmlns:p14="http://schemas.microsoft.com/office/powerpoint/2010/main" val="345717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8</a:t>
            </a:fld>
            <a:endParaRPr lang="en-US" dirty="0"/>
          </a:p>
        </p:txBody>
      </p:sp>
    </p:spTree>
    <p:extLst>
      <p:ext uri="{BB962C8B-B14F-4D97-AF65-F5344CB8AC3E}">
        <p14:creationId xmlns:p14="http://schemas.microsoft.com/office/powerpoint/2010/main" val="345717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9</a:t>
            </a:fld>
            <a:endParaRPr lang="en-US" dirty="0"/>
          </a:p>
        </p:txBody>
      </p:sp>
    </p:spTree>
    <p:extLst>
      <p:ext uri="{BB962C8B-B14F-4D97-AF65-F5344CB8AC3E}">
        <p14:creationId xmlns:p14="http://schemas.microsoft.com/office/powerpoint/2010/main" val="27580962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CFAB296-A647-4183-9CB4-02D9028B8B73}" type="slidenum">
              <a:rPr lang="en-US" smtClean="0"/>
              <a:pPr>
                <a:defRPr/>
              </a:pPr>
              <a:t>10</a:t>
            </a:fld>
            <a:endParaRPr lang="en-US" dirty="0"/>
          </a:p>
        </p:txBody>
      </p:sp>
    </p:spTree>
    <p:extLst>
      <p:ext uri="{BB962C8B-B14F-4D97-AF65-F5344CB8AC3E}">
        <p14:creationId xmlns:p14="http://schemas.microsoft.com/office/powerpoint/2010/main" val="3457173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 Id="rId3"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27996"/>
            <a:ext cx="8229600" cy="936298"/>
          </a:xfrm>
          <a:prstGeom prst="rect">
            <a:avLst/>
          </a:prstGeom>
        </p:spPr>
        <p:txBody>
          <a:bodyPr anchor="b"/>
          <a:lstStyle>
            <a:lvl1pPr>
              <a:defRPr sz="3200" b="1" i="0" baseline="0"/>
            </a:lvl1pPr>
          </a:lstStyle>
          <a:p>
            <a:r>
              <a:rPr lang="en-US" dirty="0" smtClean="0"/>
              <a:t>Title</a:t>
            </a:r>
            <a:endParaRPr lang="en-US" dirty="0"/>
          </a:p>
        </p:txBody>
      </p:sp>
      <p:sp>
        <p:nvSpPr>
          <p:cNvPr id="5" name="Content Placeholder 2"/>
          <p:cNvSpPr>
            <a:spLocks noGrp="1"/>
          </p:cNvSpPr>
          <p:nvPr>
            <p:ph idx="1"/>
          </p:nvPr>
        </p:nvSpPr>
        <p:spPr>
          <a:xfrm>
            <a:off x="457200" y="1351128"/>
            <a:ext cx="8229600" cy="4735773"/>
          </a:xfrm>
          <a:prstGeom prst="rect">
            <a:avLst/>
          </a:prstGeom>
        </p:spPr>
        <p:txBody>
          <a:bodyPr tIns="0" bIns="0"/>
          <a:lstStyle>
            <a:lvl1pPr marL="342900" indent="-342900">
              <a:spcBef>
                <a:spcPts val="1032"/>
              </a:spcBef>
              <a:buFont typeface="Arial" pitchFamily="34" charset="0"/>
              <a:buChar char="•"/>
              <a:defRPr sz="2400">
                <a:solidFill>
                  <a:schemeClr val="tx1"/>
                </a:solidFill>
              </a:defRPr>
            </a:lvl1pPr>
            <a:lvl2pPr>
              <a:buClrTx/>
              <a:defRPr sz="2200">
                <a:solidFill>
                  <a:schemeClr val="tx1"/>
                </a:solidFill>
              </a:defRPr>
            </a:lvl2pPr>
            <a:lvl3pPr>
              <a:buClrTx/>
              <a:defRPr sz="2200">
                <a:solidFill>
                  <a:schemeClr val="tx1"/>
                </a:solidFill>
              </a:defRPr>
            </a:lvl3pPr>
            <a:lvl4pPr>
              <a:buClrTx/>
              <a:defRPr sz="2200" baseline="0">
                <a:solidFill>
                  <a:schemeClr val="tx1"/>
                </a:solidFill>
              </a:defRPr>
            </a:lvl4pPr>
            <a:lvl5pPr>
              <a:buClrTx/>
              <a:defRPr sz="2200">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cxnSp>
        <p:nvCxnSpPr>
          <p:cNvPr id="6" name="Straight Connector 5"/>
          <p:cNvCxnSpPr/>
          <p:nvPr userDrawn="1"/>
        </p:nvCxnSpPr>
        <p:spPr>
          <a:xfrm>
            <a:off x="0" y="1141928"/>
            <a:ext cx="9144000" cy="1588"/>
          </a:xfrm>
          <a:prstGeom prst="line">
            <a:avLst/>
          </a:prstGeom>
          <a:ln w="6350" cap="flat" cmpd="sng" algn="ctr">
            <a:solidFill>
              <a:srgbClr val="59595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10" name="Rectangle 13"/>
          <p:cNvSpPr>
            <a:spLocks noChangeArrowheads="1"/>
          </p:cNvSpPr>
          <p:nvPr userDrawn="1"/>
        </p:nvSpPr>
        <p:spPr bwMode="auto">
          <a:xfrm>
            <a:off x="1587796" y="6451026"/>
            <a:ext cx="5419060" cy="365125"/>
          </a:xfrm>
          <a:prstGeom prst="rect">
            <a:avLst/>
          </a:prstGeom>
          <a:noFill/>
          <a:ln w="9525">
            <a:noFill/>
            <a:miter lim="800000"/>
            <a:headEnd/>
            <a:tailEnd/>
          </a:ln>
        </p:spPr>
        <p:txBody>
          <a:bodyPr/>
          <a:lstStyle/>
          <a:p>
            <a:pPr>
              <a:defRPr/>
            </a:pPr>
            <a:r>
              <a:rPr lang="en-US" sz="1100" dirty="0" smtClean="0">
                <a:solidFill>
                  <a:schemeClr val="tx1"/>
                </a:solidFill>
                <a:latin typeface="Calibri" pitchFamily="34" charset="0"/>
              </a:rPr>
              <a:t>ATIS Board of Directors</a:t>
            </a:r>
            <a:r>
              <a:rPr lang="en-US" sz="1100" baseline="0" dirty="0" smtClean="0">
                <a:solidFill>
                  <a:schemeClr val="tx1"/>
                </a:solidFill>
                <a:latin typeface="Calibri" pitchFamily="34" charset="0"/>
              </a:rPr>
              <a:t>’ Meeting</a:t>
            </a:r>
          </a:p>
          <a:p>
            <a:pPr>
              <a:defRPr/>
            </a:pPr>
            <a:r>
              <a:rPr lang="en-US" sz="1100" baseline="0" dirty="0" smtClean="0">
                <a:solidFill>
                  <a:schemeClr val="tx1"/>
                </a:solidFill>
                <a:latin typeface="Calibri" pitchFamily="34" charset="0"/>
              </a:rPr>
              <a:t>October 20, 2011</a:t>
            </a:r>
            <a:endParaRPr lang="en-US" sz="1100" dirty="0">
              <a:solidFill>
                <a:schemeClr val="tx1"/>
              </a:solidFill>
              <a:latin typeface="Calibri" pitchFamily="34" charset="0"/>
            </a:endParaRPr>
          </a:p>
        </p:txBody>
      </p:sp>
      <p:grpSp>
        <p:nvGrpSpPr>
          <p:cNvPr id="28" name="Group 27"/>
          <p:cNvGrpSpPr/>
          <p:nvPr userDrawn="1"/>
        </p:nvGrpSpPr>
        <p:grpSpPr>
          <a:xfrm>
            <a:off x="0" y="6136426"/>
            <a:ext cx="9157649" cy="748659"/>
            <a:chOff x="324539" y="4936667"/>
            <a:chExt cx="9157649" cy="748659"/>
          </a:xfrm>
        </p:grpSpPr>
        <p:pic>
          <p:nvPicPr>
            <p:cNvPr id="22" name="Picture 21" descr="PPT Image5f.jpg"/>
            <p:cNvPicPr>
              <a:picLocks noChangeAspect="1"/>
            </p:cNvPicPr>
            <p:nvPr userDrawn="1"/>
          </p:nvPicPr>
          <p:blipFill>
            <a:blip r:embed="rId2"/>
            <a:srcRect t="8176"/>
            <a:stretch>
              <a:fillRect/>
            </a:stretch>
          </p:blipFill>
          <p:spPr>
            <a:xfrm>
              <a:off x="324539" y="4940724"/>
              <a:ext cx="9144000" cy="734687"/>
            </a:xfrm>
            <a:prstGeom prst="rect">
              <a:avLst/>
            </a:prstGeom>
          </p:spPr>
        </p:pic>
        <p:pic>
          <p:nvPicPr>
            <p:cNvPr id="23" name="Picture 22" descr="ATIS LOGO.png"/>
            <p:cNvPicPr>
              <a:picLocks noChangeAspect="1"/>
            </p:cNvPicPr>
            <p:nvPr userDrawn="1"/>
          </p:nvPicPr>
          <p:blipFill>
            <a:blip r:embed="rId3"/>
            <a:stretch>
              <a:fillRect/>
            </a:stretch>
          </p:blipFill>
          <p:spPr>
            <a:xfrm>
              <a:off x="649078" y="5072286"/>
              <a:ext cx="1273910" cy="484846"/>
            </a:xfrm>
            <a:prstGeom prst="rect">
              <a:avLst/>
            </a:prstGeom>
          </p:spPr>
        </p:pic>
        <p:sp>
          <p:nvSpPr>
            <p:cNvPr id="24" name="Rectangle 23"/>
            <p:cNvSpPr/>
            <p:nvPr userDrawn="1"/>
          </p:nvSpPr>
          <p:spPr>
            <a:xfrm>
              <a:off x="9310386" y="4950315"/>
              <a:ext cx="171802" cy="735011"/>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cxnSp>
          <p:nvCxnSpPr>
            <p:cNvPr id="25" name="Straight Connector 24"/>
            <p:cNvCxnSpPr/>
            <p:nvPr userDrawn="1"/>
          </p:nvCxnSpPr>
          <p:spPr>
            <a:xfrm rot="10800000">
              <a:off x="324539" y="4936667"/>
              <a:ext cx="9144000" cy="1588"/>
            </a:xfrm>
            <a:prstGeom prst="line">
              <a:avLst/>
            </a:prstGeom>
            <a:ln w="6350" cap="flat" cmpd="sng" algn="ctr">
              <a:solidFill>
                <a:schemeClr val="tx1">
                  <a:lumMod val="65000"/>
                  <a:lumOff val="3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26" name="Rectangle 13"/>
            <p:cNvSpPr>
              <a:spLocks noChangeArrowheads="1"/>
            </p:cNvSpPr>
            <p:nvPr userDrawn="1"/>
          </p:nvSpPr>
          <p:spPr bwMode="auto">
            <a:xfrm>
              <a:off x="2049961" y="5143882"/>
              <a:ext cx="5419060" cy="446245"/>
            </a:xfrm>
            <a:prstGeom prst="rect">
              <a:avLst/>
            </a:prstGeom>
            <a:noFill/>
            <a:ln w="9525">
              <a:noFill/>
              <a:miter lim="800000"/>
              <a:headEnd/>
              <a:tailEnd/>
            </a:ln>
          </p:spPr>
          <p:txBody>
            <a:bodyPr/>
            <a:lstStyle/>
            <a:p>
              <a:pPr>
                <a:defRPr/>
              </a:pPr>
              <a:r>
                <a:rPr lang="en-US" sz="1250" dirty="0" smtClean="0">
                  <a:solidFill>
                    <a:schemeClr val="tx1"/>
                  </a:solidFill>
                  <a:latin typeface="Calibri" pitchFamily="34" charset="0"/>
                </a:rPr>
                <a:t>NPSTC Meeting</a:t>
              </a:r>
              <a:endParaRPr lang="en-US" sz="1250" baseline="0" dirty="0" smtClean="0">
                <a:solidFill>
                  <a:schemeClr val="tx1"/>
                </a:solidFill>
                <a:latin typeface="Calibri" pitchFamily="34" charset="0"/>
              </a:endParaRPr>
            </a:p>
            <a:p>
              <a:pPr>
                <a:defRPr/>
              </a:pPr>
              <a:r>
                <a:rPr lang="en-US" sz="1250" baseline="0" dirty="0" smtClean="0">
                  <a:solidFill>
                    <a:schemeClr val="tx1"/>
                  </a:solidFill>
                  <a:latin typeface="Calibri" pitchFamily="34" charset="0"/>
                </a:rPr>
                <a:t>March 20, 2015</a:t>
              </a:r>
              <a:endParaRPr lang="en-US" sz="1250" dirty="0">
                <a:solidFill>
                  <a:schemeClr val="tx1"/>
                </a:solidFill>
                <a:latin typeface="Calibri" pitchFamily="34" charset="0"/>
              </a:endParaRPr>
            </a:p>
          </p:txBody>
        </p:sp>
      </p:grpSp>
      <p:sp>
        <p:nvSpPr>
          <p:cNvPr id="4" name="Slide Number Placeholder 3"/>
          <p:cNvSpPr>
            <a:spLocks noGrp="1"/>
          </p:cNvSpPr>
          <p:nvPr>
            <p:ph type="sldNum" sz="quarter" idx="11"/>
          </p:nvPr>
        </p:nvSpPr>
        <p:spPr>
          <a:xfrm>
            <a:off x="7144482" y="6345553"/>
            <a:ext cx="562665" cy="365125"/>
          </a:xfrm>
          <a:prstGeom prst="rect">
            <a:avLst/>
          </a:prstGeom>
        </p:spPr>
        <p:txBody>
          <a:bodyPr anchor="ctr" anchorCtr="0"/>
          <a:lstStyle>
            <a:lvl1pPr>
              <a:defRPr sz="1300" b="1" i="0" baseline="0"/>
            </a:lvl1pPr>
          </a:lstStyle>
          <a:p>
            <a:pPr algn="ctr">
              <a:defRPr/>
            </a:pPr>
            <a:fld id="{379C486E-DB2A-4BE6-BF4D-5CBEF5B8BFFA}" type="slidenum">
              <a:rPr lang="en-US" smtClean="0"/>
              <a:pPr algn="ctr">
                <a:defRPr/>
              </a:pPr>
              <a:t>‹#›</a:t>
            </a:fld>
            <a:endParaRPr lang="en-US" dirty="0"/>
          </a:p>
        </p:txBody>
      </p:sp>
    </p:spTree>
    <p:extLst>
      <p:ext uri="{BB962C8B-B14F-4D97-AF65-F5344CB8AC3E}">
        <p14:creationId xmlns:p14="http://schemas.microsoft.com/office/powerpoint/2010/main" val="892385220"/>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2.png"/><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8" name="Picture 6" descr="PPT Image5f.jpg"/>
          <p:cNvPicPr preferRelativeResize="0">
            <a:picLocks/>
          </p:cNvPicPr>
          <p:nvPr/>
        </p:nvPicPr>
        <p:blipFill>
          <a:blip r:embed="rId3"/>
          <a:srcRect t="8176" b="8531"/>
          <a:stretch>
            <a:fillRect/>
          </a:stretch>
        </p:blipFill>
        <p:spPr bwMode="auto">
          <a:xfrm>
            <a:off x="0" y="6416534"/>
            <a:ext cx="9144000" cy="457200"/>
          </a:xfrm>
          <a:prstGeom prst="rect">
            <a:avLst/>
          </a:prstGeom>
          <a:noFill/>
          <a:ln w="9525">
            <a:noFill/>
            <a:miter lim="800000"/>
            <a:headEnd/>
            <a:tailEnd/>
          </a:ln>
        </p:spPr>
      </p:pic>
      <p:pic>
        <p:nvPicPr>
          <p:cNvPr id="1029" name="Picture 7" descr="ATIS LOGO.png"/>
          <p:cNvPicPr>
            <a:picLocks noChangeAspect="1"/>
          </p:cNvPicPr>
          <p:nvPr/>
        </p:nvPicPr>
        <p:blipFill>
          <a:blip r:embed="rId4"/>
          <a:srcRect/>
          <a:stretch>
            <a:fillRect/>
          </a:stretch>
        </p:blipFill>
        <p:spPr bwMode="auto">
          <a:xfrm>
            <a:off x="482737" y="6456688"/>
            <a:ext cx="961770" cy="365760"/>
          </a:xfrm>
          <a:prstGeom prst="rect">
            <a:avLst/>
          </a:prstGeom>
          <a:noFill/>
          <a:ln w="9525">
            <a:noFill/>
            <a:miter lim="800000"/>
            <a:headEnd/>
            <a:tailEnd/>
          </a:ln>
        </p:spPr>
      </p:pic>
      <p:sp>
        <p:nvSpPr>
          <p:cNvPr id="13" name="Rectangle 12"/>
          <p:cNvSpPr/>
          <p:nvPr/>
        </p:nvSpPr>
        <p:spPr>
          <a:xfrm>
            <a:off x="8977176" y="6414947"/>
            <a:ext cx="171450" cy="457200"/>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cxnSp>
        <p:nvCxnSpPr>
          <p:cNvPr id="14" name="Straight Connector 13"/>
          <p:cNvCxnSpPr/>
          <p:nvPr/>
        </p:nvCxnSpPr>
        <p:spPr>
          <a:xfrm rot="10800000">
            <a:off x="0" y="6405313"/>
            <a:ext cx="9144000" cy="1587"/>
          </a:xfrm>
          <a:prstGeom prst="line">
            <a:avLst/>
          </a:prstGeom>
          <a:ln w="6350" cap="flat" cmpd="sng" algn="ctr">
            <a:solidFill>
              <a:schemeClr val="tx1">
                <a:lumMod val="65000"/>
                <a:lumOff val="35000"/>
              </a:schemeClr>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78" r:id="rId1"/>
  </p:sldLayoutIdLst>
  <p:timing>
    <p:tnLst>
      <p:par>
        <p:cTn xmlns:p14="http://schemas.microsoft.com/office/powerpoint/2010/main" id="1" dur="indefinite" restart="never" nodeType="tmRoot"/>
      </p:par>
    </p:tnLst>
  </p:timing>
  <p:hf hdr="0"/>
  <p:txStyles>
    <p:titleStyle>
      <a:lvl1pPr algn="l" defTabSz="457200" rtl="0" eaLnBrk="1" fontAlgn="base" hangingPunct="1">
        <a:spcBef>
          <a:spcPct val="0"/>
        </a:spcBef>
        <a:spcAft>
          <a:spcPct val="0"/>
        </a:spcAft>
        <a:defRPr sz="2800" b="1" kern="1200">
          <a:solidFill>
            <a:schemeClr val="tx1"/>
          </a:solidFill>
          <a:latin typeface="Helvetica Neue"/>
          <a:ea typeface="Helvetica Neue"/>
          <a:cs typeface="Helvetica Neue"/>
        </a:defRPr>
      </a:lvl1pPr>
      <a:lvl2pPr algn="l" defTabSz="457200" rtl="0" eaLnBrk="1" fontAlgn="base" hangingPunct="1">
        <a:spcBef>
          <a:spcPct val="0"/>
        </a:spcBef>
        <a:spcAft>
          <a:spcPct val="0"/>
        </a:spcAft>
        <a:defRPr sz="2800" b="1">
          <a:solidFill>
            <a:schemeClr val="tx1"/>
          </a:solidFill>
          <a:latin typeface="Helvetica Neue"/>
          <a:ea typeface="Helvetica Neue"/>
          <a:cs typeface="Helvetica Neue"/>
        </a:defRPr>
      </a:lvl2pPr>
      <a:lvl3pPr algn="l" defTabSz="457200" rtl="0" eaLnBrk="1" fontAlgn="base" hangingPunct="1">
        <a:spcBef>
          <a:spcPct val="0"/>
        </a:spcBef>
        <a:spcAft>
          <a:spcPct val="0"/>
        </a:spcAft>
        <a:defRPr sz="2800" b="1">
          <a:solidFill>
            <a:schemeClr val="tx1"/>
          </a:solidFill>
          <a:latin typeface="Helvetica Neue"/>
          <a:ea typeface="Helvetica Neue"/>
          <a:cs typeface="Helvetica Neue"/>
        </a:defRPr>
      </a:lvl3pPr>
      <a:lvl4pPr algn="l" defTabSz="457200" rtl="0" eaLnBrk="1" fontAlgn="base" hangingPunct="1">
        <a:spcBef>
          <a:spcPct val="0"/>
        </a:spcBef>
        <a:spcAft>
          <a:spcPct val="0"/>
        </a:spcAft>
        <a:defRPr sz="2800" b="1">
          <a:solidFill>
            <a:schemeClr val="tx1"/>
          </a:solidFill>
          <a:latin typeface="Helvetica Neue"/>
          <a:ea typeface="Helvetica Neue"/>
          <a:cs typeface="Helvetica Neue"/>
        </a:defRPr>
      </a:lvl4pPr>
      <a:lvl5pPr algn="l" defTabSz="457200" rtl="0" eaLnBrk="1" fontAlgn="base" hangingPunct="1">
        <a:spcBef>
          <a:spcPct val="0"/>
        </a:spcBef>
        <a:spcAft>
          <a:spcPct val="0"/>
        </a:spcAft>
        <a:defRPr sz="2800" b="1">
          <a:solidFill>
            <a:schemeClr val="tx1"/>
          </a:solidFill>
          <a:latin typeface="Helvetica Neue"/>
          <a:ea typeface="Helvetica Neue"/>
          <a:cs typeface="Helvetica Neue"/>
        </a:defRPr>
      </a:lvl5pPr>
      <a:lvl6pPr marL="457200" algn="l" defTabSz="457200" rtl="0" eaLnBrk="1" fontAlgn="base" hangingPunct="1">
        <a:spcBef>
          <a:spcPct val="0"/>
        </a:spcBef>
        <a:spcAft>
          <a:spcPct val="0"/>
        </a:spcAft>
        <a:defRPr sz="2800" b="1">
          <a:solidFill>
            <a:schemeClr val="tx1"/>
          </a:solidFill>
          <a:latin typeface="Helvetica Neue"/>
          <a:ea typeface="Helvetica Neue"/>
          <a:cs typeface="Helvetica Neue"/>
        </a:defRPr>
      </a:lvl6pPr>
      <a:lvl7pPr marL="914400" algn="l" defTabSz="457200" rtl="0" eaLnBrk="1" fontAlgn="base" hangingPunct="1">
        <a:spcBef>
          <a:spcPct val="0"/>
        </a:spcBef>
        <a:spcAft>
          <a:spcPct val="0"/>
        </a:spcAft>
        <a:defRPr sz="2800" b="1">
          <a:solidFill>
            <a:schemeClr val="tx1"/>
          </a:solidFill>
          <a:latin typeface="Helvetica Neue"/>
          <a:ea typeface="Helvetica Neue"/>
          <a:cs typeface="Helvetica Neue"/>
        </a:defRPr>
      </a:lvl7pPr>
      <a:lvl8pPr marL="1371600" algn="l" defTabSz="457200" rtl="0" eaLnBrk="1" fontAlgn="base" hangingPunct="1">
        <a:spcBef>
          <a:spcPct val="0"/>
        </a:spcBef>
        <a:spcAft>
          <a:spcPct val="0"/>
        </a:spcAft>
        <a:defRPr sz="2800" b="1">
          <a:solidFill>
            <a:schemeClr val="tx1"/>
          </a:solidFill>
          <a:latin typeface="Helvetica Neue"/>
          <a:ea typeface="Helvetica Neue"/>
          <a:cs typeface="Helvetica Neue"/>
        </a:defRPr>
      </a:lvl8pPr>
      <a:lvl9pPr marL="1828800" algn="l" defTabSz="457200" rtl="0" eaLnBrk="1" fontAlgn="base" hangingPunct="1">
        <a:spcBef>
          <a:spcPct val="0"/>
        </a:spcBef>
        <a:spcAft>
          <a:spcPct val="0"/>
        </a:spcAft>
        <a:defRPr sz="2800" b="1">
          <a:solidFill>
            <a:schemeClr val="tx1"/>
          </a:solidFill>
          <a:latin typeface="Helvetica Neue"/>
          <a:ea typeface="Helvetica Neue"/>
          <a:cs typeface="Helvetica Neue"/>
        </a:defRPr>
      </a:lvl9pPr>
    </p:titleStyle>
    <p:bodyStyle>
      <a:lvl1pPr marL="342900" indent="-342900" algn="l" defTabSz="457200" rtl="0" eaLnBrk="1" fontAlgn="base" hangingPunct="1">
        <a:spcBef>
          <a:spcPct val="20000"/>
        </a:spcBef>
        <a:spcAft>
          <a:spcPct val="0"/>
        </a:spcAft>
        <a:buFont typeface="Arial" pitchFamily="34" charset="0"/>
        <a:buChar char="•"/>
        <a:defRPr sz="2400" kern="1200">
          <a:solidFill>
            <a:schemeClr val="tx1"/>
          </a:solidFill>
          <a:latin typeface="Helvetica Neue"/>
          <a:ea typeface="Helvetica Neue"/>
          <a:cs typeface="Helvetica Neue"/>
        </a:defRPr>
      </a:lvl1pPr>
      <a:lvl2pPr marL="742950" indent="-285750" algn="l" defTabSz="457200" rtl="0" eaLnBrk="1" fontAlgn="base" hangingPunct="1">
        <a:spcBef>
          <a:spcPct val="20000"/>
        </a:spcBef>
        <a:spcAft>
          <a:spcPct val="0"/>
        </a:spcAft>
        <a:buClrTx/>
        <a:buFont typeface="Arial" pitchFamily="34" charset="0"/>
        <a:buChar char="•"/>
        <a:defRPr sz="2400" kern="1200">
          <a:solidFill>
            <a:schemeClr val="tx1"/>
          </a:solidFill>
          <a:latin typeface="Helvetica Neue"/>
          <a:ea typeface="Helvetica Neue"/>
          <a:cs typeface="Helvetica Neue"/>
        </a:defRPr>
      </a:lvl2pPr>
      <a:lvl3pPr marL="1143000" indent="-228600" algn="l" defTabSz="457200" rtl="0" eaLnBrk="1" fontAlgn="base" hangingPunct="1">
        <a:spcBef>
          <a:spcPct val="20000"/>
        </a:spcBef>
        <a:spcAft>
          <a:spcPct val="0"/>
        </a:spcAft>
        <a:buClrTx/>
        <a:buFont typeface="Arial" pitchFamily="34" charset="0"/>
        <a:buChar char="•"/>
        <a:defRPr sz="2400" kern="1200">
          <a:solidFill>
            <a:schemeClr val="tx1"/>
          </a:solidFill>
          <a:latin typeface="Helvetica Neue"/>
          <a:ea typeface="Helvetica Neue"/>
          <a:cs typeface="Helvetica Neue"/>
        </a:defRPr>
      </a:lvl3pPr>
      <a:lvl4pPr marL="1600200" indent="-228600" algn="l" defTabSz="457200" rtl="0" eaLnBrk="1" fontAlgn="base" hangingPunct="1">
        <a:spcBef>
          <a:spcPct val="20000"/>
        </a:spcBef>
        <a:spcAft>
          <a:spcPct val="0"/>
        </a:spcAft>
        <a:buClrTx/>
        <a:buFont typeface="Arial" pitchFamily="34" charset="0"/>
        <a:buChar char="•"/>
        <a:defRPr sz="2400" kern="1200">
          <a:solidFill>
            <a:schemeClr val="tx1"/>
          </a:solidFill>
          <a:latin typeface="Helvetica Neue"/>
          <a:ea typeface="Helvetica Neue"/>
          <a:cs typeface="Helvetica Neue"/>
        </a:defRPr>
      </a:lvl4pPr>
      <a:lvl5pPr marL="2057400" indent="-228600" algn="l" defTabSz="457200" rtl="0" eaLnBrk="1" fontAlgn="base" hangingPunct="1">
        <a:spcBef>
          <a:spcPct val="20000"/>
        </a:spcBef>
        <a:spcAft>
          <a:spcPct val="0"/>
        </a:spcAft>
        <a:buClrTx/>
        <a:buFont typeface="Arial" pitchFamily="34" charset="0"/>
        <a:buChar char="•"/>
        <a:defRPr sz="2400" kern="1200">
          <a:solidFill>
            <a:schemeClr val="tx1"/>
          </a:solidFill>
          <a:latin typeface="Helvetica Neue"/>
          <a:ea typeface="Helvetica Neue"/>
          <a:cs typeface="Helvetica Neue"/>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6146" name="Picture 6" descr="PPT Image5e.jpg"/>
          <p:cNvPicPr>
            <a:picLocks noChangeAspect="1"/>
          </p:cNvPicPr>
          <p:nvPr/>
        </p:nvPicPr>
        <p:blipFill>
          <a:blip r:embed="rId3"/>
          <a:srcRect/>
          <a:stretch>
            <a:fillRect/>
          </a:stretch>
        </p:blipFill>
        <p:spPr bwMode="auto">
          <a:xfrm>
            <a:off x="0" y="0"/>
            <a:ext cx="9144000" cy="6858000"/>
          </a:xfrm>
          <a:prstGeom prst="rect">
            <a:avLst/>
          </a:prstGeom>
          <a:noFill/>
          <a:ln w="9525">
            <a:noFill/>
            <a:miter lim="800000"/>
            <a:headEnd/>
            <a:tailEnd/>
          </a:ln>
        </p:spPr>
      </p:pic>
      <p:pic>
        <p:nvPicPr>
          <p:cNvPr id="6148" name="Picture 10" descr="ATIS LOGO.png"/>
          <p:cNvPicPr>
            <a:picLocks noChangeAspect="1"/>
          </p:cNvPicPr>
          <p:nvPr/>
        </p:nvPicPr>
        <p:blipFill>
          <a:blip r:embed="rId4"/>
          <a:srcRect/>
          <a:stretch>
            <a:fillRect/>
          </a:stretch>
        </p:blipFill>
        <p:spPr bwMode="auto">
          <a:xfrm>
            <a:off x="426978" y="355544"/>
            <a:ext cx="1676400" cy="6381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7" r:id="rId1"/>
  </p:sldLayoutIdLst>
  <p:timing>
    <p:tnLst>
      <p:par>
        <p:cTn xmlns:p14="http://schemas.microsoft.com/office/powerpoint/2010/main" id="1" dur="indefinite" restart="never" nodeType="tmRoot"/>
      </p:par>
    </p:tnLst>
  </p:timing>
  <p:hf sldNum="0" hdr="0" ftr="0"/>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8.xml"/><Relationship Id="rId4" Type="http://schemas.openxmlformats.org/officeDocument/2006/relationships/diagramLayout" Target="../diagrams/layout8.xml"/><Relationship Id="rId5" Type="http://schemas.openxmlformats.org/officeDocument/2006/relationships/diagramQuickStyle" Target="../diagrams/quickStyle8.xml"/><Relationship Id="rId6" Type="http://schemas.openxmlformats.org/officeDocument/2006/relationships/diagramColors" Target="../diagrams/colors8.xml"/><Relationship Id="rId7" Type="http://schemas.microsoft.com/office/2007/relationships/diagramDrawing" Target="../diagrams/drawing8.xml"/><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9.xml"/><Relationship Id="rId4" Type="http://schemas.openxmlformats.org/officeDocument/2006/relationships/diagramLayout" Target="../diagrams/layout9.xml"/><Relationship Id="rId5" Type="http://schemas.openxmlformats.org/officeDocument/2006/relationships/diagramQuickStyle" Target="../diagrams/quickStyle9.xml"/><Relationship Id="rId6" Type="http://schemas.openxmlformats.org/officeDocument/2006/relationships/diagramColors" Target="../diagrams/colors9.xml"/><Relationship Id="rId7" Type="http://schemas.microsoft.com/office/2007/relationships/diagramDrawing" Target="../diagrams/drawing9.xml"/><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0.xml"/><Relationship Id="rId4" Type="http://schemas.openxmlformats.org/officeDocument/2006/relationships/diagramLayout" Target="../diagrams/layout10.xml"/><Relationship Id="rId5" Type="http://schemas.openxmlformats.org/officeDocument/2006/relationships/diagramQuickStyle" Target="../diagrams/quickStyle10.xml"/><Relationship Id="rId6" Type="http://schemas.openxmlformats.org/officeDocument/2006/relationships/diagramColors" Target="../diagrams/colors10.xml"/><Relationship Id="rId7" Type="http://schemas.microsoft.com/office/2007/relationships/diagramDrawing" Target="../diagrams/drawing10.xml"/><Relationship Id="rId8" Type="http://schemas.openxmlformats.org/officeDocument/2006/relationships/image" Target="../media/image9.jpeg"/><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1.xml"/><Relationship Id="rId4" Type="http://schemas.openxmlformats.org/officeDocument/2006/relationships/diagramLayout" Target="../diagrams/layout11.xml"/><Relationship Id="rId5" Type="http://schemas.openxmlformats.org/officeDocument/2006/relationships/diagramQuickStyle" Target="../diagrams/quickStyle11.xml"/><Relationship Id="rId6" Type="http://schemas.openxmlformats.org/officeDocument/2006/relationships/diagramColors" Target="../diagrams/colors11.xml"/><Relationship Id="rId7" Type="http://schemas.microsoft.com/office/2007/relationships/diagramDrawing" Target="../diagrams/drawing11.xml"/><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2.xml"/><Relationship Id="rId4" Type="http://schemas.openxmlformats.org/officeDocument/2006/relationships/diagramLayout" Target="../diagrams/layout12.xml"/><Relationship Id="rId5" Type="http://schemas.openxmlformats.org/officeDocument/2006/relationships/diagramQuickStyle" Target="../diagrams/quickStyle12.xml"/><Relationship Id="rId6" Type="http://schemas.openxmlformats.org/officeDocument/2006/relationships/diagramColors" Target="../diagrams/colors12.xml"/><Relationship Id="rId7" Type="http://schemas.microsoft.com/office/2007/relationships/diagramDrawing" Target="../diagrams/drawing12.xml"/><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3.xml"/><Relationship Id="rId4" Type="http://schemas.openxmlformats.org/officeDocument/2006/relationships/diagramLayout" Target="../diagrams/layout13.xml"/><Relationship Id="rId5" Type="http://schemas.openxmlformats.org/officeDocument/2006/relationships/diagramQuickStyle" Target="../diagrams/quickStyle13.xml"/><Relationship Id="rId6" Type="http://schemas.openxmlformats.org/officeDocument/2006/relationships/diagramColors" Target="../diagrams/colors13.xml"/><Relationship Id="rId7" Type="http://schemas.microsoft.com/office/2007/relationships/diagramDrawing" Target="../diagrams/drawing13.xml"/><Relationship Id="rId8" Type="http://schemas.openxmlformats.org/officeDocument/2006/relationships/image" Target="../media/image10.jpeg"/><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4.xml"/><Relationship Id="rId4" Type="http://schemas.openxmlformats.org/officeDocument/2006/relationships/diagramLayout" Target="../diagrams/layout14.xml"/><Relationship Id="rId5" Type="http://schemas.openxmlformats.org/officeDocument/2006/relationships/diagramQuickStyle" Target="../diagrams/quickStyle14.xml"/><Relationship Id="rId6" Type="http://schemas.openxmlformats.org/officeDocument/2006/relationships/diagramColors" Target="../diagrams/colors14.xml"/><Relationship Id="rId7" Type="http://schemas.microsoft.com/office/2007/relationships/diagramDrawing" Target="../diagrams/drawing14.xml"/><Relationship Id="rId8" Type="http://schemas.openxmlformats.org/officeDocument/2006/relationships/image" Target="../media/image11.gif"/><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4" Type="http://schemas.openxmlformats.org/officeDocument/2006/relationships/diagramQuickStyle" Target="../diagrams/quickStyle15.xml"/><Relationship Id="rId5" Type="http://schemas.openxmlformats.org/officeDocument/2006/relationships/diagramColors" Target="../diagrams/colors15.xml"/><Relationship Id="rId6" Type="http://schemas.microsoft.com/office/2007/relationships/diagramDrawing" Target="../diagrams/drawing15.xml"/><Relationship Id="rId1" Type="http://schemas.openxmlformats.org/officeDocument/2006/relationships/slideLayout" Target="../slideLayouts/slideLayout1.xml"/><Relationship Id="rId2" Type="http://schemas.openxmlformats.org/officeDocument/2006/relationships/diagramData" Target="../diagrams/data15.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6.xml"/><Relationship Id="rId4" Type="http://schemas.openxmlformats.org/officeDocument/2006/relationships/diagramLayout" Target="../diagrams/layout16.xml"/><Relationship Id="rId5" Type="http://schemas.openxmlformats.org/officeDocument/2006/relationships/diagramQuickStyle" Target="../diagrams/quickStyle16.xml"/><Relationship Id="rId6" Type="http://schemas.openxmlformats.org/officeDocument/2006/relationships/diagramColors" Target="../diagrams/colors16.xml"/><Relationship Id="rId7" Type="http://schemas.microsoft.com/office/2007/relationships/diagramDrawing" Target="../diagrams/drawing16.xml"/><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8" Type="http://schemas.openxmlformats.org/officeDocument/2006/relationships/image" Target="../media/image4.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17.xml"/><Relationship Id="rId4" Type="http://schemas.openxmlformats.org/officeDocument/2006/relationships/diagramLayout" Target="../diagrams/layout17.xml"/><Relationship Id="rId5" Type="http://schemas.openxmlformats.org/officeDocument/2006/relationships/diagramQuickStyle" Target="../diagrams/quickStyle17.xml"/><Relationship Id="rId6" Type="http://schemas.openxmlformats.org/officeDocument/2006/relationships/diagramColors" Target="../diagrams/colors17.xml"/><Relationship Id="rId7" Type="http://schemas.microsoft.com/office/2007/relationships/diagramDrawing" Target="../diagrams/drawing17.xml"/><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18.xml"/><Relationship Id="rId4" Type="http://schemas.openxmlformats.org/officeDocument/2006/relationships/diagramLayout" Target="../diagrams/layout18.xml"/><Relationship Id="rId5" Type="http://schemas.openxmlformats.org/officeDocument/2006/relationships/diagramQuickStyle" Target="../diagrams/quickStyle18.xml"/><Relationship Id="rId6" Type="http://schemas.openxmlformats.org/officeDocument/2006/relationships/diagramColors" Target="../diagrams/colors18.xml"/><Relationship Id="rId7" Type="http://schemas.microsoft.com/office/2007/relationships/diagramDrawing" Target="../diagrams/drawing18.xml"/><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23.xml.rels><?xml version="1.0" encoding="UTF-8" standalone="yes"?>
<Relationships xmlns="http://schemas.openxmlformats.org/package/2006/relationships"><Relationship Id="rId3" Type="http://schemas.openxmlformats.org/officeDocument/2006/relationships/diagramData" Target="../diagrams/data19.xml"/><Relationship Id="rId4" Type="http://schemas.openxmlformats.org/officeDocument/2006/relationships/diagramLayout" Target="../diagrams/layout19.xml"/><Relationship Id="rId5" Type="http://schemas.openxmlformats.org/officeDocument/2006/relationships/diagramQuickStyle" Target="../diagrams/quickStyle19.xml"/><Relationship Id="rId6" Type="http://schemas.openxmlformats.org/officeDocument/2006/relationships/diagramColors" Target="../diagrams/colors19.xml"/><Relationship Id="rId7" Type="http://schemas.microsoft.com/office/2007/relationships/diagramDrawing" Target="../diagrams/drawing19.xml"/><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0.xml"/><Relationship Id="rId4" Type="http://schemas.openxmlformats.org/officeDocument/2006/relationships/diagramLayout" Target="../diagrams/layout20.xml"/><Relationship Id="rId5" Type="http://schemas.openxmlformats.org/officeDocument/2006/relationships/diagramQuickStyle" Target="../diagrams/quickStyle20.xml"/><Relationship Id="rId6" Type="http://schemas.openxmlformats.org/officeDocument/2006/relationships/diagramColors" Target="../diagrams/colors20.xml"/><Relationship Id="rId7" Type="http://schemas.microsoft.com/office/2007/relationships/diagramDrawing" Target="../diagrams/drawing20.xml"/><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1.xml"/><Relationship Id="rId4" Type="http://schemas.openxmlformats.org/officeDocument/2006/relationships/diagramLayout" Target="../diagrams/layout21.xml"/><Relationship Id="rId5" Type="http://schemas.openxmlformats.org/officeDocument/2006/relationships/diagramQuickStyle" Target="../diagrams/quickStyle21.xml"/><Relationship Id="rId6" Type="http://schemas.openxmlformats.org/officeDocument/2006/relationships/diagramColors" Target="../diagrams/colors21.xml"/><Relationship Id="rId7" Type="http://schemas.microsoft.com/office/2007/relationships/diagramDrawing" Target="../diagrams/drawing21.xml"/><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2.xml"/><Relationship Id="rId4" Type="http://schemas.openxmlformats.org/officeDocument/2006/relationships/diagramQuickStyle" Target="../diagrams/quickStyle22.xml"/><Relationship Id="rId5" Type="http://schemas.openxmlformats.org/officeDocument/2006/relationships/diagramColors" Target="../diagrams/colors22.xml"/><Relationship Id="rId6" Type="http://schemas.microsoft.com/office/2007/relationships/diagramDrawing" Target="../diagrams/drawing22.xml"/><Relationship Id="rId1" Type="http://schemas.openxmlformats.org/officeDocument/2006/relationships/slideLayout" Target="../slideLayouts/slideLayout1.xml"/><Relationship Id="rId2" Type="http://schemas.openxmlformats.org/officeDocument/2006/relationships/diagramData" Target="../diagrams/data22.xml"/></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3.xml"/><Relationship Id="rId4" Type="http://schemas.openxmlformats.org/officeDocument/2006/relationships/diagramLayout" Target="../diagrams/layout23.xml"/><Relationship Id="rId5" Type="http://schemas.openxmlformats.org/officeDocument/2006/relationships/diagramQuickStyle" Target="../diagrams/quickStyle23.xml"/><Relationship Id="rId6" Type="http://schemas.openxmlformats.org/officeDocument/2006/relationships/diagramColors" Target="../diagrams/colors23.xml"/><Relationship Id="rId7" Type="http://schemas.microsoft.com/office/2007/relationships/diagramDrawing" Target="../diagrams/drawing23.xml"/><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24.xml"/><Relationship Id="rId4" Type="http://schemas.openxmlformats.org/officeDocument/2006/relationships/diagramLayout" Target="../diagrams/layout24.xml"/><Relationship Id="rId5" Type="http://schemas.openxmlformats.org/officeDocument/2006/relationships/diagramQuickStyle" Target="../diagrams/quickStyle24.xml"/><Relationship Id="rId6" Type="http://schemas.openxmlformats.org/officeDocument/2006/relationships/diagramColors" Target="../diagrams/colors24.xml"/><Relationship Id="rId7" Type="http://schemas.microsoft.com/office/2007/relationships/diagramDrawing" Target="../diagrams/drawing24.xml"/><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2.xml"/><Relationship Id="rId4" Type="http://schemas.openxmlformats.org/officeDocument/2006/relationships/diagramLayout" Target="../diagrams/layout2.xml"/><Relationship Id="rId5" Type="http://schemas.openxmlformats.org/officeDocument/2006/relationships/diagramQuickStyle" Target="../diagrams/quickStyle2.xml"/><Relationship Id="rId6" Type="http://schemas.openxmlformats.org/officeDocument/2006/relationships/diagramColors" Target="../diagrams/colors2.xml"/><Relationship Id="rId7" Type="http://schemas.microsoft.com/office/2007/relationships/diagramDrawing" Target="../diagrams/drawing2.xml"/><Relationship Id="rId8" Type="http://schemas.openxmlformats.org/officeDocument/2006/relationships/image" Target="../media/image5.jpeg"/><Relationship Id="rId9" Type="http://schemas.openxmlformats.org/officeDocument/2006/relationships/image" Target="../media/image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4" Type="http://schemas.openxmlformats.org/officeDocument/2006/relationships/diagramLayout" Target="../diagrams/layout3.xml"/><Relationship Id="rId5" Type="http://schemas.openxmlformats.org/officeDocument/2006/relationships/diagramQuickStyle" Target="../diagrams/quickStyle3.xml"/><Relationship Id="rId6" Type="http://schemas.openxmlformats.org/officeDocument/2006/relationships/diagramColors" Target="../diagrams/colors3.xml"/><Relationship Id="rId7" Type="http://schemas.microsoft.com/office/2007/relationships/diagramDrawing" Target="../diagrams/drawing3.xml"/><Relationship Id="rId8" Type="http://schemas.openxmlformats.org/officeDocument/2006/relationships/image" Target="../media/image7.pn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4" Type="http://schemas.openxmlformats.org/officeDocument/2006/relationships/diagramLayout" Target="../diagrams/layout4.xml"/><Relationship Id="rId5" Type="http://schemas.openxmlformats.org/officeDocument/2006/relationships/diagramQuickStyle" Target="../diagrams/quickStyle4.xml"/><Relationship Id="rId6" Type="http://schemas.openxmlformats.org/officeDocument/2006/relationships/diagramColors" Target="../diagrams/colors4.xml"/><Relationship Id="rId7" Type="http://schemas.microsoft.com/office/2007/relationships/diagramDrawing" Target="../diagrams/drawing4.xml"/><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5.xml"/><Relationship Id="rId4" Type="http://schemas.openxmlformats.org/officeDocument/2006/relationships/diagramLayout" Target="../diagrams/layout5.xml"/><Relationship Id="rId5" Type="http://schemas.openxmlformats.org/officeDocument/2006/relationships/diagramQuickStyle" Target="../diagrams/quickStyle5.xml"/><Relationship Id="rId6" Type="http://schemas.openxmlformats.org/officeDocument/2006/relationships/diagramColors" Target="../diagrams/colors5.xml"/><Relationship Id="rId7" Type="http://schemas.microsoft.com/office/2007/relationships/diagramDrawing" Target="../diagrams/drawing5.xml"/><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4" Type="http://schemas.openxmlformats.org/officeDocument/2006/relationships/diagramLayout" Target="../diagrams/layout6.xml"/><Relationship Id="rId5" Type="http://schemas.openxmlformats.org/officeDocument/2006/relationships/diagramQuickStyle" Target="../diagrams/quickStyle6.xml"/><Relationship Id="rId6" Type="http://schemas.openxmlformats.org/officeDocument/2006/relationships/diagramColors" Target="../diagrams/colors6.xml"/><Relationship Id="rId7" Type="http://schemas.microsoft.com/office/2007/relationships/diagramDrawing" Target="../diagrams/drawing6.xml"/><Relationship Id="rId8" Type="http://schemas.openxmlformats.org/officeDocument/2006/relationships/image" Target="../media/image8.pn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7.xml"/><Relationship Id="rId4" Type="http://schemas.openxmlformats.org/officeDocument/2006/relationships/diagramLayout" Target="../diagrams/layout7.xml"/><Relationship Id="rId5" Type="http://schemas.openxmlformats.org/officeDocument/2006/relationships/diagramQuickStyle" Target="../diagrams/quickStyle7.xml"/><Relationship Id="rId6" Type="http://schemas.openxmlformats.org/officeDocument/2006/relationships/diagramColors" Target="../diagrams/colors7.xml"/><Relationship Id="rId7" Type="http://schemas.microsoft.com/office/2007/relationships/diagramDrawing" Target="../diagrams/drawing7.xml"/><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145772" y="1190445"/>
            <a:ext cx="6268676" cy="2579297"/>
          </a:xfrm>
          <a:prstGeom prst="rect">
            <a:avLst/>
          </a:prstGeom>
        </p:spPr>
        <p:txBody>
          <a:bodyPr wrap="square" anchor="b"/>
          <a:lstStyle>
            <a:lvl1pPr algn="l" defTabSz="457200" rtl="0" fontAlgn="base">
              <a:spcBef>
                <a:spcPct val="0"/>
              </a:spcBef>
              <a:spcAft>
                <a:spcPct val="0"/>
              </a:spcAft>
              <a:defRPr sz="3000" b="1" kern="1200" baseline="0">
                <a:solidFill>
                  <a:schemeClr val="tx1"/>
                </a:solidFill>
                <a:latin typeface="Arial" pitchFamily="34" charset="0"/>
                <a:ea typeface="+mj-ea"/>
                <a:cs typeface="Arial" pitchFamily="34" charset="0"/>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sz="4000" dirty="0" smtClean="0"/>
              <a:t>ATIS Update to NPSTC</a:t>
            </a:r>
          </a:p>
          <a:p>
            <a:endParaRPr lang="en-US" sz="4000" dirty="0"/>
          </a:p>
        </p:txBody>
      </p:sp>
      <p:grpSp>
        <p:nvGrpSpPr>
          <p:cNvPr id="2" name="Group 1"/>
          <p:cNvGrpSpPr/>
          <p:nvPr/>
        </p:nvGrpSpPr>
        <p:grpSpPr>
          <a:xfrm>
            <a:off x="0" y="3709692"/>
            <a:ext cx="9144000" cy="45719"/>
            <a:chOff x="0" y="3711105"/>
            <a:chExt cx="9144000" cy="45719"/>
          </a:xfrm>
        </p:grpSpPr>
        <p:cxnSp>
          <p:nvCxnSpPr>
            <p:cNvPr id="6" name="Straight Connector 5"/>
            <p:cNvCxnSpPr/>
            <p:nvPr/>
          </p:nvCxnSpPr>
          <p:spPr>
            <a:xfrm>
              <a:off x="0" y="3751418"/>
              <a:ext cx="9144000" cy="1588"/>
            </a:xfrm>
            <a:prstGeom prst="line">
              <a:avLst/>
            </a:prstGeom>
            <a:ln w="6350" cap="flat" cmpd="sng" algn="ctr">
              <a:solidFill>
                <a:srgbClr val="595959"/>
              </a:solidFill>
              <a:prstDash val="solid"/>
              <a:round/>
              <a:headEnd type="none" w="med" len="med"/>
              <a:tailEnd type="none" w="med" len="med"/>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8169942" y="3711105"/>
              <a:ext cx="974058" cy="45719"/>
            </a:xfrm>
            <a:prstGeom prst="rect">
              <a:avLst/>
            </a:prstGeom>
            <a:solidFill>
              <a:srgbClr val="FF6600"/>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8" name="Subtitle 2"/>
          <p:cNvSpPr txBox="1">
            <a:spLocks/>
          </p:cNvSpPr>
          <p:nvPr/>
        </p:nvSpPr>
        <p:spPr>
          <a:xfrm>
            <a:off x="145772" y="3786520"/>
            <a:ext cx="5611216" cy="2044026"/>
          </a:xfrm>
          <a:prstGeom prst="rect">
            <a:avLst/>
          </a:prstGeom>
        </p:spPr>
        <p:txBody>
          <a:bodyPr>
            <a:noAutofit/>
          </a:bodyPr>
          <a:lstStyle/>
          <a:p>
            <a:r>
              <a:rPr lang="en-US" sz="2400" b="1" dirty="0" smtClean="0">
                <a:solidFill>
                  <a:srgbClr val="FF6600"/>
                </a:solidFill>
              </a:rPr>
              <a:t>Frank </a:t>
            </a:r>
            <a:r>
              <a:rPr lang="en-US" sz="2400" b="1" dirty="0" err="1" smtClean="0">
                <a:solidFill>
                  <a:srgbClr val="FF6600"/>
                </a:solidFill>
              </a:rPr>
              <a:t>Korinek</a:t>
            </a:r>
            <a:endParaRPr lang="en-US" sz="2400" b="1" dirty="0" smtClean="0">
              <a:solidFill>
                <a:srgbClr val="FF6600"/>
              </a:solidFill>
            </a:endParaRPr>
          </a:p>
          <a:p>
            <a:r>
              <a:rPr lang="en-US" sz="2400" i="1" dirty="0" smtClean="0"/>
              <a:t>ATIS Board Member</a:t>
            </a:r>
          </a:p>
          <a:p>
            <a:r>
              <a:rPr lang="en-US" sz="2400" i="1" dirty="0" smtClean="0"/>
              <a:t>Motorola Solutions</a:t>
            </a:r>
          </a:p>
          <a:p>
            <a:pPr marL="4763" lvl="1">
              <a:lnSpc>
                <a:spcPts val="2400"/>
              </a:lnSpc>
              <a:spcBef>
                <a:spcPct val="20000"/>
              </a:spcBef>
              <a:buFont typeface="Arial" charset="0"/>
              <a:buNone/>
            </a:pPr>
            <a:endParaRPr lang="en-US" sz="2400" i="1" dirty="0">
              <a:solidFill>
                <a:srgbClr val="000000"/>
              </a:solidFill>
              <a:latin typeface="Arial" pitchFamily="34" charset="0"/>
              <a:cs typeface="Arial" pitchFamily="34" charset="0"/>
            </a:endParaRPr>
          </a:p>
          <a:p>
            <a:pPr marL="4763" lvl="1">
              <a:lnSpc>
                <a:spcPts val="2400"/>
              </a:lnSpc>
              <a:spcBef>
                <a:spcPct val="20000"/>
              </a:spcBef>
              <a:buFont typeface="Arial" charset="0"/>
              <a:buNone/>
            </a:pPr>
            <a:endParaRPr lang="en-US" sz="2400" dirty="0" smtClean="0">
              <a:solidFill>
                <a:srgbClr val="000000"/>
              </a:solidFill>
              <a:latin typeface="Arial" pitchFamily="34" charset="0"/>
              <a:cs typeface="Arial" pitchFamily="34" charset="0"/>
            </a:endParaRPr>
          </a:p>
          <a:p>
            <a:pPr marL="4763" lvl="1">
              <a:lnSpc>
                <a:spcPts val="2400"/>
              </a:lnSpc>
              <a:spcBef>
                <a:spcPct val="20000"/>
              </a:spcBef>
              <a:buFont typeface="Arial" charset="0"/>
              <a:buNone/>
            </a:pPr>
            <a:endParaRPr lang="en-US" sz="2400" i="1" dirty="0" smtClean="0">
              <a:solidFill>
                <a:srgbClr val="000000"/>
              </a:solidFill>
              <a:latin typeface="Arial" pitchFamily="34" charset="0"/>
              <a:cs typeface="Arial" pitchFamily="34" charset="0"/>
            </a:endParaRPr>
          </a:p>
          <a:p>
            <a:pPr marL="4763" lvl="1">
              <a:lnSpc>
                <a:spcPts val="2400"/>
              </a:lnSpc>
              <a:spcBef>
                <a:spcPct val="20000"/>
              </a:spcBef>
              <a:buFont typeface="Arial" charset="0"/>
              <a:buNone/>
            </a:pPr>
            <a:endParaRPr lang="en-US" sz="2400" i="1" dirty="0">
              <a:solidFill>
                <a:srgbClr val="000000"/>
              </a:solidFill>
              <a:latin typeface="Arial" pitchFamily="34" charset="0"/>
              <a:cs typeface="Arial" pitchFamily="34" charset="0"/>
            </a:endParaRPr>
          </a:p>
          <a:p>
            <a:pPr marL="4763" lvl="1">
              <a:lnSpc>
                <a:spcPts val="2400"/>
              </a:lnSpc>
              <a:spcBef>
                <a:spcPct val="20000"/>
              </a:spcBef>
              <a:buFont typeface="Arial" charset="0"/>
              <a:buNone/>
            </a:pPr>
            <a:r>
              <a:rPr lang="en-US" sz="2400" i="1" dirty="0" smtClean="0">
                <a:solidFill>
                  <a:srgbClr val="000000"/>
                </a:solidFill>
                <a:latin typeface="Arial" pitchFamily="34" charset="0"/>
                <a:cs typeface="Arial" pitchFamily="34" charset="0"/>
              </a:rPr>
              <a:t>March 20, 2015</a:t>
            </a:r>
            <a:endParaRPr lang="en-US" sz="2400" i="1" dirty="0">
              <a:solidFill>
                <a:srgbClr val="000000"/>
              </a:solidFill>
              <a:latin typeface="Arial" pitchFamily="34" charset="0"/>
              <a:cs typeface="Arial" pitchFamily="34" charset="0"/>
            </a:endParaRPr>
          </a:p>
        </p:txBody>
      </p:sp>
    </p:spTree>
    <p:extLst>
      <p:ext uri="{BB962C8B-B14F-4D97-AF65-F5344CB8AC3E}">
        <p14:creationId xmlns:p14="http://schemas.microsoft.com/office/powerpoint/2010/main" val="26935545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Mobile Device Theft Prevention (MDTP)</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627549958"/>
              </p:ext>
            </p:extLst>
          </p:nvPr>
        </p:nvGraphicFramePr>
        <p:xfrm>
          <a:off x="457199" y="1207325"/>
          <a:ext cx="8410354" cy="4445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10</a:t>
            </a:fld>
            <a:endParaRPr lang="en-US" dirty="0"/>
          </a:p>
        </p:txBody>
      </p:sp>
    </p:spTree>
    <p:extLst>
      <p:ext uri="{BB962C8B-B14F-4D97-AF65-F5344CB8AC3E}">
        <p14:creationId xmlns:p14="http://schemas.microsoft.com/office/powerpoint/2010/main" val="375190495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5G</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521214298"/>
              </p:ext>
            </p:extLst>
          </p:nvPr>
        </p:nvGraphicFramePr>
        <p:xfrm>
          <a:off x="457199" y="1219201"/>
          <a:ext cx="8410354" cy="436220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11</a:t>
            </a:fld>
            <a:endParaRPr lang="en-US" dirty="0"/>
          </a:p>
        </p:txBody>
      </p:sp>
    </p:spTree>
    <p:extLst>
      <p:ext uri="{BB962C8B-B14F-4D97-AF65-F5344CB8AC3E}">
        <p14:creationId xmlns:p14="http://schemas.microsoft.com/office/powerpoint/2010/main" val="391513576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33280250"/>
              </p:ext>
            </p:extLst>
          </p:nvPr>
        </p:nvGraphicFramePr>
        <p:xfrm>
          <a:off x="457200" y="1202332"/>
          <a:ext cx="8496300" cy="4847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12</a:t>
            </a:fld>
            <a:endParaRPr lang="en-US" dirty="0"/>
          </a:p>
        </p:txBody>
      </p:sp>
      <p:pic>
        <p:nvPicPr>
          <p:cNvPr id="5122" name="Picture 2" descr="C:\Users\sbarclay\AppData\Local\Microsoft\Windows\Temporary Internet Files\Content.IE5\GBZ1S5FL\MP900442479[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717778" y="127996"/>
            <a:ext cx="914399" cy="1371599"/>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94768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13</a:t>
            </a:fld>
            <a:endParaRPr lang="en-US" dirty="0"/>
          </a:p>
        </p:txBody>
      </p:sp>
      <p:sp>
        <p:nvSpPr>
          <p:cNvPr id="5" name="Title 1"/>
          <p:cNvSpPr txBox="1">
            <a:spLocks/>
          </p:cNvSpPr>
          <p:nvPr/>
        </p:nvSpPr>
        <p:spPr>
          <a:xfrm>
            <a:off x="337930" y="2619404"/>
            <a:ext cx="8229600" cy="936298"/>
          </a:xfrm>
          <a:prstGeom prst="rect">
            <a:avLst/>
          </a:prstGeom>
        </p:spPr>
        <p:txBody>
          <a:bodyPr anchor="b"/>
          <a:lstStyle>
            <a:lvl1pPr algn="l" defTabSz="457200" rtl="0" eaLnBrk="1" fontAlgn="base" hangingPunct="1">
              <a:spcBef>
                <a:spcPct val="0"/>
              </a:spcBef>
              <a:spcAft>
                <a:spcPct val="0"/>
              </a:spcAft>
              <a:defRPr sz="3200" b="1" i="0" kern="1200" baseline="0">
                <a:solidFill>
                  <a:schemeClr val="tx1"/>
                </a:solidFill>
                <a:latin typeface="Helvetica Neue"/>
                <a:ea typeface="Helvetica Neue"/>
                <a:cs typeface="Helvetica Neue"/>
              </a:defRPr>
            </a:lvl1pPr>
            <a:lvl2pPr algn="l" defTabSz="457200" rtl="0" eaLnBrk="1" fontAlgn="base" hangingPunct="1">
              <a:spcBef>
                <a:spcPct val="0"/>
              </a:spcBef>
              <a:spcAft>
                <a:spcPct val="0"/>
              </a:spcAft>
              <a:defRPr sz="2800" b="1">
                <a:solidFill>
                  <a:schemeClr val="tx1"/>
                </a:solidFill>
                <a:latin typeface="Helvetica Neue"/>
                <a:ea typeface="Helvetica Neue"/>
                <a:cs typeface="Helvetica Neue"/>
              </a:defRPr>
            </a:lvl2pPr>
            <a:lvl3pPr algn="l" defTabSz="457200" rtl="0" eaLnBrk="1" fontAlgn="base" hangingPunct="1">
              <a:spcBef>
                <a:spcPct val="0"/>
              </a:spcBef>
              <a:spcAft>
                <a:spcPct val="0"/>
              </a:spcAft>
              <a:defRPr sz="2800" b="1">
                <a:solidFill>
                  <a:schemeClr val="tx1"/>
                </a:solidFill>
                <a:latin typeface="Helvetica Neue"/>
                <a:ea typeface="Helvetica Neue"/>
                <a:cs typeface="Helvetica Neue"/>
              </a:defRPr>
            </a:lvl3pPr>
            <a:lvl4pPr algn="l" defTabSz="457200" rtl="0" eaLnBrk="1" fontAlgn="base" hangingPunct="1">
              <a:spcBef>
                <a:spcPct val="0"/>
              </a:spcBef>
              <a:spcAft>
                <a:spcPct val="0"/>
              </a:spcAft>
              <a:defRPr sz="2800" b="1">
                <a:solidFill>
                  <a:schemeClr val="tx1"/>
                </a:solidFill>
                <a:latin typeface="Helvetica Neue"/>
                <a:ea typeface="Helvetica Neue"/>
                <a:cs typeface="Helvetica Neue"/>
              </a:defRPr>
            </a:lvl4pPr>
            <a:lvl5pPr algn="l" defTabSz="457200" rtl="0" eaLnBrk="1" fontAlgn="base" hangingPunct="1">
              <a:spcBef>
                <a:spcPct val="0"/>
              </a:spcBef>
              <a:spcAft>
                <a:spcPct val="0"/>
              </a:spcAft>
              <a:defRPr sz="2800" b="1">
                <a:solidFill>
                  <a:schemeClr val="tx1"/>
                </a:solidFill>
                <a:latin typeface="Helvetica Neue"/>
                <a:ea typeface="Helvetica Neue"/>
                <a:cs typeface="Helvetica Neue"/>
              </a:defRPr>
            </a:lvl5pPr>
            <a:lvl6pPr marL="457200" algn="l" defTabSz="457200" rtl="0" eaLnBrk="1" fontAlgn="base" hangingPunct="1">
              <a:spcBef>
                <a:spcPct val="0"/>
              </a:spcBef>
              <a:spcAft>
                <a:spcPct val="0"/>
              </a:spcAft>
              <a:defRPr sz="2800" b="1">
                <a:solidFill>
                  <a:schemeClr val="tx1"/>
                </a:solidFill>
                <a:latin typeface="Helvetica Neue"/>
                <a:ea typeface="Helvetica Neue"/>
                <a:cs typeface="Helvetica Neue"/>
              </a:defRPr>
            </a:lvl6pPr>
            <a:lvl7pPr marL="914400" algn="l" defTabSz="457200" rtl="0" eaLnBrk="1" fontAlgn="base" hangingPunct="1">
              <a:spcBef>
                <a:spcPct val="0"/>
              </a:spcBef>
              <a:spcAft>
                <a:spcPct val="0"/>
              </a:spcAft>
              <a:defRPr sz="2800" b="1">
                <a:solidFill>
                  <a:schemeClr val="tx1"/>
                </a:solidFill>
                <a:latin typeface="Helvetica Neue"/>
                <a:ea typeface="Helvetica Neue"/>
                <a:cs typeface="Helvetica Neue"/>
              </a:defRPr>
            </a:lvl7pPr>
            <a:lvl8pPr marL="1371600" algn="l" defTabSz="457200" rtl="0" eaLnBrk="1" fontAlgn="base" hangingPunct="1">
              <a:spcBef>
                <a:spcPct val="0"/>
              </a:spcBef>
              <a:spcAft>
                <a:spcPct val="0"/>
              </a:spcAft>
              <a:defRPr sz="2800" b="1">
                <a:solidFill>
                  <a:schemeClr val="tx1"/>
                </a:solidFill>
                <a:latin typeface="Helvetica Neue"/>
                <a:ea typeface="Helvetica Neue"/>
                <a:cs typeface="Helvetica Neue"/>
              </a:defRPr>
            </a:lvl8pPr>
            <a:lvl9pPr marL="1828800" algn="l" defTabSz="457200" rtl="0" eaLnBrk="1" fontAlgn="base" hangingPunct="1">
              <a:spcBef>
                <a:spcPct val="0"/>
              </a:spcBef>
              <a:spcAft>
                <a:spcPct val="0"/>
              </a:spcAft>
              <a:defRPr sz="2800" b="1">
                <a:solidFill>
                  <a:schemeClr val="tx1"/>
                </a:solidFill>
                <a:latin typeface="Helvetica Neue"/>
                <a:ea typeface="Helvetica Neue"/>
                <a:cs typeface="Helvetica Neue"/>
              </a:defRPr>
            </a:lvl9pPr>
          </a:lstStyle>
          <a:p>
            <a:r>
              <a:rPr lang="en-US" dirty="0" smtClean="0">
                <a:solidFill>
                  <a:srgbClr val="FF0000"/>
                </a:solidFill>
              </a:rPr>
              <a:t>Previously Reported Activities</a:t>
            </a:r>
            <a:endParaRPr lang="en-US" dirty="0">
              <a:solidFill>
                <a:srgbClr val="FF0000"/>
              </a:solidFill>
            </a:endParaRPr>
          </a:p>
        </p:txBody>
      </p:sp>
    </p:spTree>
    <p:extLst>
      <p:ext uri="{BB962C8B-B14F-4D97-AF65-F5344CB8AC3E}">
        <p14:creationId xmlns:p14="http://schemas.microsoft.com/office/powerpoint/2010/main" val="2161855992"/>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Generation </a:t>
            </a:r>
            <a:br>
              <a:rPr lang="en-US" dirty="0"/>
            </a:br>
            <a:r>
              <a:rPr lang="en-US" dirty="0"/>
              <a:t>Emergency Services (NG911)</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65001331"/>
              </p:ext>
            </p:extLst>
          </p:nvPr>
        </p:nvGraphicFramePr>
        <p:xfrm>
          <a:off x="457200" y="1234165"/>
          <a:ext cx="8413668"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14</a:t>
            </a:fld>
            <a:endParaRPr lang="en-US" dirty="0"/>
          </a:p>
        </p:txBody>
      </p:sp>
    </p:spTree>
    <p:extLst>
      <p:ext uri="{BB962C8B-B14F-4D97-AF65-F5344CB8AC3E}">
        <p14:creationId xmlns:p14="http://schemas.microsoft.com/office/powerpoint/2010/main" val="233525491"/>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LMR-LTE Interconnection</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73209991"/>
              </p:ext>
            </p:extLst>
          </p:nvPr>
        </p:nvGraphicFramePr>
        <p:xfrm>
          <a:off x="388960" y="1223532"/>
          <a:ext cx="8413668"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15</a:t>
            </a:fld>
            <a:endParaRPr lang="en-US" dirty="0"/>
          </a:p>
        </p:txBody>
      </p:sp>
    </p:spTree>
    <p:extLst>
      <p:ext uri="{BB962C8B-B14F-4D97-AF65-F5344CB8AC3E}">
        <p14:creationId xmlns:p14="http://schemas.microsoft.com/office/powerpoint/2010/main" val="20731895"/>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Earthquake Early </a:t>
            </a:r>
            <a:r>
              <a:rPr lang="en-US" dirty="0" smtClean="0"/>
              <a:t/>
            </a:r>
            <a:br>
              <a:rPr lang="en-US" dirty="0" smtClean="0"/>
            </a:br>
            <a:r>
              <a:rPr lang="en-US" dirty="0" smtClean="0"/>
              <a:t>Warning System (EEWS)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12771941"/>
              </p:ext>
            </p:extLst>
          </p:nvPr>
        </p:nvGraphicFramePr>
        <p:xfrm>
          <a:off x="388960" y="1351129"/>
          <a:ext cx="8413668" cy="454994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16</a:t>
            </a:fld>
            <a:endParaRPr lang="en-US" dirty="0"/>
          </a:p>
        </p:txBody>
      </p:sp>
      <p:pic>
        <p:nvPicPr>
          <p:cNvPr id="3074" name="Picture 2" descr="http://ts1.mm.bing.net/th?&amp;id=HN.608003847164857899&amp;w=300&amp;h=300&amp;c=0&amp;pid=1.9&amp;rs=0&amp;p=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721791" y="289436"/>
            <a:ext cx="1635397" cy="91582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7408621"/>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307" y="127996"/>
            <a:ext cx="8748215" cy="936298"/>
          </a:xfrm>
        </p:spPr>
        <p:txBody>
          <a:bodyPr/>
          <a:lstStyle/>
          <a:p>
            <a:r>
              <a:rPr lang="en-US" sz="3000" dirty="0" smtClean="0"/>
              <a:t>Public Safety Related Applications </a:t>
            </a:r>
            <a:br>
              <a:rPr lang="en-US" sz="3000" dirty="0" smtClean="0"/>
            </a:br>
            <a:r>
              <a:rPr lang="en-US" sz="3000" dirty="0" smtClean="0"/>
              <a:t>Task Force</a:t>
            </a:r>
            <a:endParaRPr lang="en-US" sz="30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5238942"/>
              </p:ext>
            </p:extLst>
          </p:nvPr>
        </p:nvGraphicFramePr>
        <p:xfrm>
          <a:off x="457200" y="1284027"/>
          <a:ext cx="8229600"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defTabSz="457200" fontAlgn="base">
              <a:spcBef>
                <a:spcPct val="0"/>
              </a:spcBef>
              <a:spcAft>
                <a:spcPct val="0"/>
              </a:spcAft>
              <a:defRPr/>
            </a:pPr>
            <a:fld id="{379C486E-DB2A-4BE6-BF4D-5CBEF5B8BFFA}" type="slidenum">
              <a:rPr lang="en-US" smtClean="0">
                <a:solidFill>
                  <a:prstClr val="black"/>
                </a:solidFill>
                <a:cs typeface="Arial" charset="0"/>
              </a:rPr>
              <a:pPr algn="ctr" defTabSz="457200" fontAlgn="base">
                <a:spcBef>
                  <a:spcPct val="0"/>
                </a:spcBef>
                <a:spcAft>
                  <a:spcPct val="0"/>
                </a:spcAft>
                <a:defRPr/>
              </a:pPr>
              <a:t>17</a:t>
            </a:fld>
            <a:endParaRPr lang="en-US" dirty="0">
              <a:solidFill>
                <a:prstClr val="black"/>
              </a:solidFill>
              <a:cs typeface="Arial" charset="0"/>
            </a:endParaRPr>
          </a:p>
        </p:txBody>
      </p:sp>
      <p:pic>
        <p:nvPicPr>
          <p:cNvPr id="2050" name="Picture 2" descr="http://1.bp.blogspot.com/-cpQUoUTMgg8/UJQK53PrtkI/AAAAAAAAAzQ/ZDeMBJJduMs/s1600/Simple_Purpose_Alarm_Circuit_Diagram.GIF"/>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872114" y="4061637"/>
            <a:ext cx="1006546" cy="59291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9373274"/>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PSRA TF - Status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64000877"/>
              </p:ext>
            </p:extLst>
          </p:nvPr>
        </p:nvGraphicFramePr>
        <p:xfrm>
          <a:off x="457200" y="1351128"/>
          <a:ext cx="8463516" cy="4735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1"/>
          </p:nvPr>
        </p:nvSpPr>
        <p:spPr/>
        <p:txBody>
          <a:bodyPr/>
          <a:lstStyle/>
          <a:p>
            <a:pPr algn="ctr" defTabSz="457200" fontAlgn="base">
              <a:spcBef>
                <a:spcPct val="0"/>
              </a:spcBef>
              <a:spcAft>
                <a:spcPct val="0"/>
              </a:spcAft>
              <a:defRPr/>
            </a:pPr>
            <a:fld id="{379C486E-DB2A-4BE6-BF4D-5CBEF5B8BFFA}" type="slidenum">
              <a:rPr lang="en-US" smtClean="0">
                <a:solidFill>
                  <a:prstClr val="black"/>
                </a:solidFill>
                <a:cs typeface="Arial" charset="0"/>
              </a:rPr>
              <a:pPr algn="ctr" defTabSz="457200" fontAlgn="base">
                <a:spcBef>
                  <a:spcPct val="0"/>
                </a:spcBef>
                <a:spcAft>
                  <a:spcPct val="0"/>
                </a:spcAft>
                <a:defRPr/>
              </a:pPr>
              <a:t>18</a:t>
            </a:fld>
            <a:endParaRPr lang="en-US" dirty="0">
              <a:solidFill>
                <a:prstClr val="black"/>
              </a:solidFill>
              <a:cs typeface="Arial" charset="0"/>
            </a:endParaRPr>
          </a:p>
        </p:txBody>
      </p:sp>
    </p:spTree>
    <p:extLst>
      <p:ext uri="{BB962C8B-B14F-4D97-AF65-F5344CB8AC3E}">
        <p14:creationId xmlns:p14="http://schemas.microsoft.com/office/powerpoint/2010/main" val="1749797001"/>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 the Top (OTT) </a:t>
            </a:r>
            <a:br>
              <a:rPr lang="en-US" dirty="0" smtClean="0"/>
            </a:br>
            <a:r>
              <a:rPr lang="en-US" dirty="0" smtClean="0"/>
              <a:t>Citizen to Authority</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856544561"/>
              </p:ext>
            </p:extLst>
          </p:nvPr>
        </p:nvGraphicFramePr>
        <p:xfrm>
          <a:off x="457200" y="1234165"/>
          <a:ext cx="8537944" cy="48527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19</a:t>
            </a:fld>
            <a:endParaRPr lang="en-US" dirty="0"/>
          </a:p>
        </p:txBody>
      </p:sp>
    </p:spTree>
    <p:extLst>
      <p:ext uri="{BB962C8B-B14F-4D97-AF65-F5344CB8AC3E}">
        <p14:creationId xmlns:p14="http://schemas.microsoft.com/office/powerpoint/2010/main" val="2773464030"/>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 ATIS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13761501"/>
              </p:ext>
            </p:extLst>
          </p:nvPr>
        </p:nvGraphicFramePr>
        <p:xfrm>
          <a:off x="457200" y="1219201"/>
          <a:ext cx="8437418" cy="4862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a:t>
            </a:fld>
            <a:endParaRPr lang="en-US" dirty="0"/>
          </a:p>
        </p:txBody>
      </p:sp>
      <p:pic>
        <p:nvPicPr>
          <p:cNvPr id="1027" name="Picture 3" descr="C:\Users\sbarclay\AppData\Local\Microsoft\Windows\Temporary Internet Files\Content.IE5\7Y1E54GJ\MP900309615[1].jp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rot="20377927">
            <a:off x="6103997" y="2007876"/>
            <a:ext cx="2553467" cy="1821473"/>
          </a:xfrm>
          <a:prstGeom prst="ellipse">
            <a:avLst/>
          </a:prstGeom>
          <a:ln>
            <a:noFill/>
          </a:ln>
          <a:effectLst>
            <a:softEdge rad="112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4773303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7930" y="2619404"/>
            <a:ext cx="8229600" cy="936298"/>
          </a:xfrm>
        </p:spPr>
        <p:txBody>
          <a:bodyPr/>
          <a:lstStyle/>
          <a:p>
            <a:r>
              <a:rPr lang="en-US" dirty="0" smtClean="0">
                <a:solidFill>
                  <a:srgbClr val="FF0000"/>
                </a:solidFill>
              </a:rPr>
              <a:t>Supplemental Material</a:t>
            </a:r>
            <a:endParaRPr lang="en-US" dirty="0">
              <a:solidFill>
                <a:srgbClr val="FF0000"/>
              </a:solidFill>
            </a:endParaRPr>
          </a:p>
        </p:txBody>
      </p:sp>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20</a:t>
            </a:fld>
            <a:endParaRPr lang="en-US" dirty="0"/>
          </a:p>
        </p:txBody>
      </p:sp>
    </p:spTree>
    <p:extLst>
      <p:ext uri="{BB962C8B-B14F-4D97-AF65-F5344CB8AC3E}">
        <p14:creationId xmlns:p14="http://schemas.microsoft.com/office/powerpoint/2010/main" val="106639205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ATIS TOPS Council</a:t>
            </a:r>
            <a:endParaRPr lang="en-US" dirty="0"/>
          </a:p>
        </p:txBody>
      </p:sp>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21</a:t>
            </a:fld>
            <a:endParaRPr lang="en-US" dirty="0"/>
          </a:p>
        </p:txBody>
      </p:sp>
      <p:sp>
        <p:nvSpPr>
          <p:cNvPr id="3" name="TextBox 2"/>
          <p:cNvSpPr txBox="1"/>
          <p:nvPr/>
        </p:nvSpPr>
        <p:spPr>
          <a:xfrm>
            <a:off x="3667124" y="5699222"/>
            <a:ext cx="5286375" cy="646331"/>
          </a:xfrm>
          <a:prstGeom prst="rect">
            <a:avLst/>
          </a:prstGeom>
          <a:noFill/>
        </p:spPr>
        <p:txBody>
          <a:bodyPr wrap="square" rtlCol="0">
            <a:spAutoFit/>
          </a:bodyPr>
          <a:lstStyle/>
          <a:p>
            <a:pPr lvl="0" algn="r"/>
            <a:r>
              <a:rPr lang="en-US" i="1" dirty="0"/>
              <a:t>Participation is open to interested ATIS members.</a:t>
            </a:r>
          </a:p>
          <a:p>
            <a:pPr algn="r"/>
            <a:endParaRPr lang="en-US" i="1"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107660597"/>
              </p:ext>
            </p:extLst>
          </p:nvPr>
        </p:nvGraphicFramePr>
        <p:xfrm>
          <a:off x="457200" y="1170153"/>
          <a:ext cx="8229600"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1860876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Organizations Participating in </a:t>
            </a:r>
            <a:br>
              <a:rPr lang="en-US" dirty="0" smtClean="0"/>
            </a:br>
            <a:r>
              <a:rPr lang="en-US" dirty="0" smtClean="0"/>
              <a:t>ATIS PSRA TF Activity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75594002"/>
              </p:ext>
            </p:extLst>
          </p:nvPr>
        </p:nvGraphicFramePr>
        <p:xfrm>
          <a:off x="457200" y="1202331"/>
          <a:ext cx="8496300" cy="487092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22</a:t>
            </a:fld>
            <a:endParaRPr lang="en-US" dirty="0"/>
          </a:p>
        </p:txBody>
      </p:sp>
    </p:spTree>
    <p:extLst>
      <p:ext uri="{BB962C8B-B14F-4D97-AF65-F5344CB8AC3E}">
        <p14:creationId xmlns:p14="http://schemas.microsoft.com/office/powerpoint/2010/main" val="417146987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to 9-1-1</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092782318"/>
              </p:ext>
            </p:extLst>
          </p:nvPr>
        </p:nvGraphicFramePr>
        <p:xfrm>
          <a:off x="457199" y="1244253"/>
          <a:ext cx="8548578"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23</a:t>
            </a:fld>
            <a:endParaRPr lang="en-US" dirty="0"/>
          </a:p>
        </p:txBody>
      </p:sp>
    </p:spTree>
    <p:extLst>
      <p:ext uri="{BB962C8B-B14F-4D97-AF65-F5344CB8AC3E}">
        <p14:creationId xmlns:p14="http://schemas.microsoft.com/office/powerpoint/2010/main" val="4078447497"/>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Generation </a:t>
            </a:r>
            <a:br>
              <a:rPr lang="en-US" dirty="0" smtClean="0"/>
            </a:br>
            <a:r>
              <a:rPr lang="en-US" dirty="0" smtClean="0"/>
              <a:t>Emergency Services (NG911)</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090725221"/>
              </p:ext>
            </p:extLst>
          </p:nvPr>
        </p:nvGraphicFramePr>
        <p:xfrm>
          <a:off x="457200" y="1241945"/>
          <a:ext cx="8413668" cy="41700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24</a:t>
            </a:fld>
            <a:endParaRPr lang="en-US" dirty="0"/>
          </a:p>
        </p:txBody>
      </p:sp>
    </p:spTree>
    <p:extLst>
      <p:ext uri="{BB962C8B-B14F-4D97-AF65-F5344CB8AC3E}">
        <p14:creationId xmlns:p14="http://schemas.microsoft.com/office/powerpoint/2010/main" val="87706381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Network Functions </a:t>
            </a:r>
            <a:r>
              <a:rPr lang="en-US" dirty="0" smtClean="0"/>
              <a:t>Virtualization (NFV)</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60652862"/>
              </p:ext>
            </p:extLst>
          </p:nvPr>
        </p:nvGraphicFramePr>
        <p:xfrm>
          <a:off x="457200" y="1244253"/>
          <a:ext cx="8229600"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25</a:t>
            </a:fld>
            <a:endParaRPr lang="en-US" dirty="0"/>
          </a:p>
        </p:txBody>
      </p:sp>
    </p:spTree>
    <p:extLst>
      <p:ext uri="{BB962C8B-B14F-4D97-AF65-F5344CB8AC3E}">
        <p14:creationId xmlns:p14="http://schemas.microsoft.com/office/powerpoint/2010/main" val="4237133514"/>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NFV </a:t>
            </a:r>
            <a:r>
              <a:rPr lang="en-US" dirty="0" smtClean="0"/>
              <a:t>Forum - Objectives</a:t>
            </a:r>
            <a:endParaRPr lang="en-US" dirty="0"/>
          </a:p>
        </p:txBody>
      </p:sp>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26</a:t>
            </a:fld>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291663863"/>
              </p:ext>
            </p:extLst>
          </p:nvPr>
        </p:nvGraphicFramePr>
        <p:xfrm>
          <a:off x="457200" y="1281555"/>
          <a:ext cx="8229600" cy="473577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8118229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996"/>
            <a:ext cx="8577618" cy="936298"/>
          </a:xfrm>
        </p:spPr>
        <p:txBody>
          <a:bodyPr/>
          <a:lstStyle/>
          <a:p>
            <a:r>
              <a:rPr lang="en-US" dirty="0" smtClean="0"/>
              <a:t>Lawful Intercept (LI) / Lawfully Authorized Electronic Surveillance (LAES)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372278778"/>
              </p:ext>
            </p:extLst>
          </p:nvPr>
        </p:nvGraphicFramePr>
        <p:xfrm>
          <a:off x="457199" y="1219200"/>
          <a:ext cx="8577619" cy="48677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27</a:t>
            </a:fld>
            <a:endParaRPr lang="en-US" dirty="0"/>
          </a:p>
        </p:txBody>
      </p:sp>
    </p:spTree>
    <p:extLst>
      <p:ext uri="{BB962C8B-B14F-4D97-AF65-F5344CB8AC3E}">
        <p14:creationId xmlns:p14="http://schemas.microsoft.com/office/powerpoint/2010/main" val="53192381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ATIS Committees and Forums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673848420"/>
              </p:ext>
            </p:extLst>
          </p:nvPr>
        </p:nvGraphicFramePr>
        <p:xfrm>
          <a:off x="457200" y="1202332"/>
          <a:ext cx="8496300" cy="49118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28</a:t>
            </a:fld>
            <a:endParaRPr lang="en-US" dirty="0"/>
          </a:p>
        </p:txBody>
      </p:sp>
    </p:spTree>
    <p:extLst>
      <p:ext uri="{BB962C8B-B14F-4D97-AF65-F5344CB8AC3E}">
        <p14:creationId xmlns:p14="http://schemas.microsoft.com/office/powerpoint/2010/main" val="1596987314"/>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ATIS and Third Generation </a:t>
            </a:r>
            <a:br>
              <a:rPr lang="en-US" dirty="0" smtClean="0"/>
            </a:br>
            <a:r>
              <a:rPr lang="en-US" dirty="0" smtClean="0"/>
              <a:t>Partnership Project (3GPP)</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15891327"/>
              </p:ext>
            </p:extLst>
          </p:nvPr>
        </p:nvGraphicFramePr>
        <p:xfrm>
          <a:off x="348015" y="1201480"/>
          <a:ext cx="8506047" cy="48854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3</a:t>
            </a:fld>
            <a:endParaRPr lang="en-US" dirty="0"/>
          </a:p>
        </p:txBody>
      </p:sp>
      <p:pic>
        <p:nvPicPr>
          <p:cNvPr id="1026" name="Picture 2" descr="3GPP-logo-TM2"/>
          <p:cNvPicPr>
            <a:picLocks noChangeAspect="1" noChangeArrowheads="1"/>
          </p:cNvPicPr>
          <p:nvPr/>
        </p:nvPicPr>
        <p:blipFill>
          <a:blip r:embed="rId8">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6795939" y="215811"/>
            <a:ext cx="1628775" cy="828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descr="http://www.3gpp.org/ftp/Inbox/Marcoms/Logos/LTE-A%20logo/LTE-Advanced.jpg"/>
          <p:cNvPicPr/>
          <p:nvPr/>
        </p:nvPicPr>
        <p:blipFill>
          <a:blip r:embed="rId9">
            <a:extLst>
              <a:ext uri="{28A0092B-C50C-407E-A947-70E740481C1C}">
                <a14:useLocalDpi xmlns:a14="http://schemas.microsoft.com/office/drawing/2010/main" val="0"/>
              </a:ext>
            </a:extLst>
          </a:blip>
          <a:srcRect/>
          <a:stretch>
            <a:fillRect/>
          </a:stretch>
        </p:blipFill>
        <p:spPr bwMode="auto">
          <a:xfrm>
            <a:off x="8098155" y="2015039"/>
            <a:ext cx="1045845" cy="85026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12588627"/>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4</a:t>
            </a:fld>
            <a:endParaRPr lang="en-US" dirty="0"/>
          </a:p>
        </p:txBody>
      </p:sp>
      <p:sp>
        <p:nvSpPr>
          <p:cNvPr id="6" name="Title 1"/>
          <p:cNvSpPr txBox="1">
            <a:spLocks/>
          </p:cNvSpPr>
          <p:nvPr/>
        </p:nvSpPr>
        <p:spPr>
          <a:xfrm>
            <a:off x="337930" y="2619404"/>
            <a:ext cx="8229600" cy="936298"/>
          </a:xfrm>
          <a:prstGeom prst="rect">
            <a:avLst/>
          </a:prstGeom>
        </p:spPr>
        <p:txBody>
          <a:bodyPr anchor="b"/>
          <a:lstStyle>
            <a:lvl1pPr algn="l" defTabSz="457200" rtl="0" eaLnBrk="1" fontAlgn="base" hangingPunct="1">
              <a:spcBef>
                <a:spcPct val="0"/>
              </a:spcBef>
              <a:spcAft>
                <a:spcPct val="0"/>
              </a:spcAft>
              <a:defRPr sz="3200" b="1" i="0" kern="1200" baseline="0">
                <a:solidFill>
                  <a:schemeClr val="tx1"/>
                </a:solidFill>
                <a:latin typeface="Helvetica Neue"/>
                <a:ea typeface="Helvetica Neue"/>
                <a:cs typeface="Helvetica Neue"/>
              </a:defRPr>
            </a:lvl1pPr>
            <a:lvl2pPr algn="l" defTabSz="457200" rtl="0" eaLnBrk="1" fontAlgn="base" hangingPunct="1">
              <a:spcBef>
                <a:spcPct val="0"/>
              </a:spcBef>
              <a:spcAft>
                <a:spcPct val="0"/>
              </a:spcAft>
              <a:defRPr sz="2800" b="1">
                <a:solidFill>
                  <a:schemeClr val="tx1"/>
                </a:solidFill>
                <a:latin typeface="Helvetica Neue"/>
                <a:ea typeface="Helvetica Neue"/>
                <a:cs typeface="Helvetica Neue"/>
              </a:defRPr>
            </a:lvl2pPr>
            <a:lvl3pPr algn="l" defTabSz="457200" rtl="0" eaLnBrk="1" fontAlgn="base" hangingPunct="1">
              <a:spcBef>
                <a:spcPct val="0"/>
              </a:spcBef>
              <a:spcAft>
                <a:spcPct val="0"/>
              </a:spcAft>
              <a:defRPr sz="2800" b="1">
                <a:solidFill>
                  <a:schemeClr val="tx1"/>
                </a:solidFill>
                <a:latin typeface="Helvetica Neue"/>
                <a:ea typeface="Helvetica Neue"/>
                <a:cs typeface="Helvetica Neue"/>
              </a:defRPr>
            </a:lvl3pPr>
            <a:lvl4pPr algn="l" defTabSz="457200" rtl="0" eaLnBrk="1" fontAlgn="base" hangingPunct="1">
              <a:spcBef>
                <a:spcPct val="0"/>
              </a:spcBef>
              <a:spcAft>
                <a:spcPct val="0"/>
              </a:spcAft>
              <a:defRPr sz="2800" b="1">
                <a:solidFill>
                  <a:schemeClr val="tx1"/>
                </a:solidFill>
                <a:latin typeface="Helvetica Neue"/>
                <a:ea typeface="Helvetica Neue"/>
                <a:cs typeface="Helvetica Neue"/>
              </a:defRPr>
            </a:lvl4pPr>
            <a:lvl5pPr algn="l" defTabSz="457200" rtl="0" eaLnBrk="1" fontAlgn="base" hangingPunct="1">
              <a:spcBef>
                <a:spcPct val="0"/>
              </a:spcBef>
              <a:spcAft>
                <a:spcPct val="0"/>
              </a:spcAft>
              <a:defRPr sz="2800" b="1">
                <a:solidFill>
                  <a:schemeClr val="tx1"/>
                </a:solidFill>
                <a:latin typeface="Helvetica Neue"/>
                <a:ea typeface="Helvetica Neue"/>
                <a:cs typeface="Helvetica Neue"/>
              </a:defRPr>
            </a:lvl5pPr>
            <a:lvl6pPr marL="457200" algn="l" defTabSz="457200" rtl="0" eaLnBrk="1" fontAlgn="base" hangingPunct="1">
              <a:spcBef>
                <a:spcPct val="0"/>
              </a:spcBef>
              <a:spcAft>
                <a:spcPct val="0"/>
              </a:spcAft>
              <a:defRPr sz="2800" b="1">
                <a:solidFill>
                  <a:schemeClr val="tx1"/>
                </a:solidFill>
                <a:latin typeface="Helvetica Neue"/>
                <a:ea typeface="Helvetica Neue"/>
                <a:cs typeface="Helvetica Neue"/>
              </a:defRPr>
            </a:lvl6pPr>
            <a:lvl7pPr marL="914400" algn="l" defTabSz="457200" rtl="0" eaLnBrk="1" fontAlgn="base" hangingPunct="1">
              <a:spcBef>
                <a:spcPct val="0"/>
              </a:spcBef>
              <a:spcAft>
                <a:spcPct val="0"/>
              </a:spcAft>
              <a:defRPr sz="2800" b="1">
                <a:solidFill>
                  <a:schemeClr val="tx1"/>
                </a:solidFill>
                <a:latin typeface="Helvetica Neue"/>
                <a:ea typeface="Helvetica Neue"/>
                <a:cs typeface="Helvetica Neue"/>
              </a:defRPr>
            </a:lvl7pPr>
            <a:lvl8pPr marL="1371600" algn="l" defTabSz="457200" rtl="0" eaLnBrk="1" fontAlgn="base" hangingPunct="1">
              <a:spcBef>
                <a:spcPct val="0"/>
              </a:spcBef>
              <a:spcAft>
                <a:spcPct val="0"/>
              </a:spcAft>
              <a:defRPr sz="2800" b="1">
                <a:solidFill>
                  <a:schemeClr val="tx1"/>
                </a:solidFill>
                <a:latin typeface="Helvetica Neue"/>
                <a:ea typeface="Helvetica Neue"/>
                <a:cs typeface="Helvetica Neue"/>
              </a:defRPr>
            </a:lvl8pPr>
            <a:lvl9pPr marL="1828800" algn="l" defTabSz="457200" rtl="0" eaLnBrk="1" fontAlgn="base" hangingPunct="1">
              <a:spcBef>
                <a:spcPct val="0"/>
              </a:spcBef>
              <a:spcAft>
                <a:spcPct val="0"/>
              </a:spcAft>
              <a:defRPr sz="2800" b="1">
                <a:solidFill>
                  <a:schemeClr val="tx1"/>
                </a:solidFill>
                <a:latin typeface="Helvetica Neue"/>
                <a:ea typeface="Helvetica Neue"/>
                <a:cs typeface="Helvetica Neue"/>
              </a:defRPr>
            </a:lvl9pPr>
          </a:lstStyle>
          <a:p>
            <a:r>
              <a:rPr lang="en-US" dirty="0" smtClean="0">
                <a:solidFill>
                  <a:srgbClr val="FF0000"/>
                </a:solidFill>
              </a:rPr>
              <a:t>New/Updated Activities (since </a:t>
            </a:r>
            <a:r>
              <a:rPr lang="en-US" dirty="0">
                <a:solidFill>
                  <a:srgbClr val="FF0000"/>
                </a:solidFill>
              </a:rPr>
              <a:t>November </a:t>
            </a:r>
            <a:r>
              <a:rPr lang="en-US" dirty="0" smtClean="0">
                <a:solidFill>
                  <a:srgbClr val="FF0000"/>
                </a:solidFill>
              </a:rPr>
              <a:t>2014 NPSTC meeting)</a:t>
            </a:r>
            <a:endParaRPr lang="en-US" dirty="0">
              <a:solidFill>
                <a:srgbClr val="FF0000"/>
              </a:solidFill>
            </a:endParaRPr>
          </a:p>
        </p:txBody>
      </p:sp>
    </p:spTree>
    <p:extLst>
      <p:ext uri="{BB962C8B-B14F-4D97-AF65-F5344CB8AC3E}">
        <p14:creationId xmlns:p14="http://schemas.microsoft.com/office/powerpoint/2010/main" val="1164086820"/>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 to 9-1-1</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717137793"/>
              </p:ext>
            </p:extLst>
          </p:nvPr>
        </p:nvGraphicFramePr>
        <p:xfrm>
          <a:off x="338449" y="1244255"/>
          <a:ext cx="8548578" cy="423027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5</a:t>
            </a:fld>
            <a:endParaRPr lang="en-US" dirty="0"/>
          </a:p>
        </p:txBody>
      </p:sp>
      <p:sp>
        <p:nvSpPr>
          <p:cNvPr id="3" name="AutoShape 2" descr="Image result for 911"/>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4" descr="Image result for 911"/>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7" name="AutoShape 6" descr="Image result for 911"/>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6" name="Picture 8" descr="Pool Signs - 911 Police Fire Medical Emergency Pool Signs, F768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7508727" y="401931"/>
            <a:ext cx="1178073" cy="84232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7608557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Emergency Location (ELOC) Task Force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92484313"/>
              </p:ext>
            </p:extLst>
          </p:nvPr>
        </p:nvGraphicFramePr>
        <p:xfrm>
          <a:off x="457199" y="1219200"/>
          <a:ext cx="8410354" cy="48677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6</a:t>
            </a:fld>
            <a:endParaRPr lang="en-US" dirty="0"/>
          </a:p>
        </p:txBody>
      </p:sp>
    </p:spTree>
    <p:extLst>
      <p:ext uri="{BB962C8B-B14F-4D97-AF65-F5344CB8AC3E}">
        <p14:creationId xmlns:p14="http://schemas.microsoft.com/office/powerpoint/2010/main" val="52135346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Location Accuracy</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37470538"/>
              </p:ext>
            </p:extLst>
          </p:nvPr>
        </p:nvGraphicFramePr>
        <p:xfrm>
          <a:off x="457199" y="1100450"/>
          <a:ext cx="8410354" cy="44453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7</a:t>
            </a:fld>
            <a:endParaRPr lang="en-US" dirty="0"/>
          </a:p>
        </p:txBody>
      </p:sp>
    </p:spTree>
    <p:extLst>
      <p:ext uri="{BB962C8B-B14F-4D97-AF65-F5344CB8AC3E}">
        <p14:creationId xmlns:p14="http://schemas.microsoft.com/office/powerpoint/2010/main" val="38770904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Commercial Mobile Alert </a:t>
            </a:r>
            <a:br>
              <a:rPr lang="en-US" dirty="0" smtClean="0"/>
            </a:br>
            <a:r>
              <a:rPr lang="en-US" dirty="0" smtClean="0"/>
              <a:t>System (CMAS)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83583995"/>
              </p:ext>
            </p:extLst>
          </p:nvPr>
        </p:nvGraphicFramePr>
        <p:xfrm>
          <a:off x="457199" y="1219200"/>
          <a:ext cx="8410354" cy="48677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8</a:t>
            </a:fld>
            <a:endParaRPr lang="en-US" dirty="0"/>
          </a:p>
        </p:txBody>
      </p:sp>
      <p:pic>
        <p:nvPicPr>
          <p:cNvPr id="1026" name="Picture 2" descr="http://www.erh.noaa.gov/lwx/WEA/WEAsymbol.png"/>
          <p:cNvPicPr>
            <a:picLocks noChangeAspect="1" noChangeArrowheads="1"/>
          </p:cNvPicPr>
          <p:nvPr/>
        </p:nvPicPr>
        <p:blipFill rotWithShape="1">
          <a:blip r:embed="rId8">
            <a:clrChange>
              <a:clrFrom>
                <a:srgbClr val="FFFFFF"/>
              </a:clrFrom>
              <a:clrTo>
                <a:srgbClr val="FFFFFF">
                  <a:alpha val="0"/>
                </a:srgbClr>
              </a:clrTo>
            </a:clrChange>
            <a:extLst>
              <a:ext uri="{28A0092B-C50C-407E-A947-70E740481C1C}">
                <a14:useLocalDpi xmlns:a14="http://schemas.microsoft.com/office/drawing/2010/main" val="0"/>
              </a:ext>
            </a:extLst>
          </a:blip>
          <a:srcRect l="11395" t="14313" r="7963" b="15955"/>
          <a:stretch/>
        </p:blipFill>
        <p:spPr bwMode="auto">
          <a:xfrm>
            <a:off x="7487615" y="154120"/>
            <a:ext cx="1379938" cy="842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33194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Generation </a:t>
            </a:r>
            <a:br>
              <a:rPr lang="en-US" dirty="0" smtClean="0"/>
            </a:br>
            <a:r>
              <a:rPr lang="en-US" dirty="0" smtClean="0"/>
              <a:t>Emergency Services (NG911)</a:t>
            </a:r>
            <a:endParaRPr lang="en-US" dirty="0"/>
          </a:p>
        </p:txBody>
      </p:sp>
      <p:graphicFrame>
        <p:nvGraphicFramePr>
          <p:cNvPr id="13" name="Content Placeholder 12"/>
          <p:cNvGraphicFramePr>
            <a:graphicFrameLocks noGrp="1"/>
          </p:cNvGraphicFramePr>
          <p:nvPr>
            <p:ph idx="1"/>
            <p:extLst>
              <p:ext uri="{D42A27DB-BD31-4B8C-83A1-F6EECF244321}">
                <p14:modId xmlns:p14="http://schemas.microsoft.com/office/powerpoint/2010/main" val="1365660922"/>
              </p:ext>
            </p:extLst>
          </p:nvPr>
        </p:nvGraphicFramePr>
        <p:xfrm>
          <a:off x="457200" y="1173003"/>
          <a:ext cx="8229600" cy="47357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p:cNvSpPr>
            <a:spLocks noGrp="1"/>
          </p:cNvSpPr>
          <p:nvPr>
            <p:ph type="sldNum" sz="quarter" idx="11"/>
          </p:nvPr>
        </p:nvSpPr>
        <p:spPr/>
        <p:txBody>
          <a:bodyPr/>
          <a:lstStyle/>
          <a:p>
            <a:pPr algn="ctr">
              <a:defRPr/>
            </a:pPr>
            <a:fld id="{379C486E-DB2A-4BE6-BF4D-5CBEF5B8BFFA}" type="slidenum">
              <a:rPr lang="en-US" smtClean="0"/>
              <a:pPr algn="ctr">
                <a:defRPr/>
              </a:pPr>
              <a:t>9</a:t>
            </a:fld>
            <a:endParaRPr lang="en-US" dirty="0"/>
          </a:p>
        </p:txBody>
      </p:sp>
    </p:spTree>
    <p:extLst>
      <p:ext uri="{BB962C8B-B14F-4D97-AF65-F5344CB8AC3E}">
        <p14:creationId xmlns:p14="http://schemas.microsoft.com/office/powerpoint/2010/main" val="3289507345"/>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Final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TIS Them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TIS Theme (tit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 Template</Template>
  <TotalTime>7417</TotalTime>
  <Words>2240</Words>
  <Application>Microsoft Macintosh PowerPoint</Application>
  <PresentationFormat>On-screen Show (4:3)</PresentationFormat>
  <Paragraphs>221</Paragraphs>
  <Slides>28</Slides>
  <Notes>23</Notes>
  <HiddenSlides>0</HiddenSlides>
  <MMClips>0</MMClips>
  <ScaleCrop>false</ScaleCrop>
  <HeadingPairs>
    <vt:vector size="4" baseType="variant">
      <vt:variant>
        <vt:lpstr>Theme</vt:lpstr>
      </vt:variant>
      <vt:variant>
        <vt:i4>2</vt:i4>
      </vt:variant>
      <vt:variant>
        <vt:lpstr>Slide Titles</vt:lpstr>
      </vt:variant>
      <vt:variant>
        <vt:i4>28</vt:i4>
      </vt:variant>
    </vt:vector>
  </HeadingPairs>
  <TitlesOfParts>
    <vt:vector size="30" baseType="lpstr">
      <vt:lpstr>Final Template</vt:lpstr>
      <vt:lpstr>ATIS Theme (title)</vt:lpstr>
      <vt:lpstr>PowerPoint Presentation</vt:lpstr>
      <vt:lpstr>About ATIS</vt:lpstr>
      <vt:lpstr>ATIS and Third Generation  Partnership Project (3GPP)</vt:lpstr>
      <vt:lpstr>PowerPoint Presentation</vt:lpstr>
      <vt:lpstr>Text to 9-1-1</vt:lpstr>
      <vt:lpstr>Emergency Location (ELOC) Task Force</vt:lpstr>
      <vt:lpstr>Location Accuracy</vt:lpstr>
      <vt:lpstr>Commercial Mobile Alert  System (CMAS)</vt:lpstr>
      <vt:lpstr>Next Generation  Emergency Services (NG911)</vt:lpstr>
      <vt:lpstr>Mobile Device Theft Prevention (MDTP)</vt:lpstr>
      <vt:lpstr>5G</vt:lpstr>
      <vt:lpstr>Contact</vt:lpstr>
      <vt:lpstr>PowerPoint Presentation</vt:lpstr>
      <vt:lpstr>Next Generation  Emergency Services (NG911)</vt:lpstr>
      <vt:lpstr>LMR-LTE Interconnection</vt:lpstr>
      <vt:lpstr>Earthquake Early  Warning System (EEWS)</vt:lpstr>
      <vt:lpstr>Public Safety Related Applications  Task Force</vt:lpstr>
      <vt:lpstr>PSRA TF - Status</vt:lpstr>
      <vt:lpstr>Over the Top (OTT)  Citizen to Authority</vt:lpstr>
      <vt:lpstr>Supplemental Material</vt:lpstr>
      <vt:lpstr>ATIS TOPS Council</vt:lpstr>
      <vt:lpstr>Organizations Participating in  ATIS PSRA TF Activity</vt:lpstr>
      <vt:lpstr>Text to 9-1-1</vt:lpstr>
      <vt:lpstr>Next Generation  Emergency Services (NG911)</vt:lpstr>
      <vt:lpstr>Network Functions Virtualization (NFV)</vt:lpstr>
      <vt:lpstr>NFV Forum - Objectives</vt:lpstr>
      <vt:lpstr>Lawful Intercept (LI) / Lawfully Authorized Electronic Surveillance (LAES)</vt:lpstr>
      <vt:lpstr>ATIS Committees and Forums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Elaine Jakins</dc:creator>
  <cp:lastModifiedBy>Sandy Dawkins</cp:lastModifiedBy>
  <cp:revision>612</cp:revision>
  <cp:lastPrinted>2012-02-15T19:52:35Z</cp:lastPrinted>
  <dcterms:created xsi:type="dcterms:W3CDTF">2011-09-29T20:53:31Z</dcterms:created>
  <dcterms:modified xsi:type="dcterms:W3CDTF">2015-03-15T19:18:17Z</dcterms:modified>
</cp:coreProperties>
</file>